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0"/>
  </p:notesMasterIdLst>
  <p:sldIdLst>
    <p:sldId id="256" r:id="rId2"/>
    <p:sldId id="303" r:id="rId3"/>
    <p:sldId id="310" r:id="rId4"/>
    <p:sldId id="263" r:id="rId5"/>
    <p:sldId id="268" r:id="rId6"/>
    <p:sldId id="267" r:id="rId7"/>
    <p:sldId id="266" r:id="rId8"/>
    <p:sldId id="269" r:id="rId9"/>
    <p:sldId id="265" r:id="rId10"/>
    <p:sldId id="275" r:id="rId11"/>
    <p:sldId id="270" r:id="rId12"/>
    <p:sldId id="264" r:id="rId13"/>
    <p:sldId id="278" r:id="rId14"/>
    <p:sldId id="305" r:id="rId15"/>
    <p:sldId id="306" r:id="rId16"/>
    <p:sldId id="307" r:id="rId17"/>
    <p:sldId id="309" r:id="rId18"/>
    <p:sldId id="308" r:id="rId19"/>
    <p:sldId id="312" r:id="rId20"/>
    <p:sldId id="285" r:id="rId21"/>
    <p:sldId id="272" r:id="rId22"/>
    <p:sldId id="289" r:id="rId23"/>
    <p:sldId id="290" r:id="rId24"/>
    <p:sldId id="287" r:id="rId25"/>
    <p:sldId id="288" r:id="rId26"/>
    <p:sldId id="273" r:id="rId27"/>
    <p:sldId id="286" r:id="rId28"/>
    <p:sldId id="298" r:id="rId29"/>
    <p:sldId id="299" r:id="rId30"/>
    <p:sldId id="276" r:id="rId31"/>
    <p:sldId id="300" r:id="rId32"/>
    <p:sldId id="291" r:id="rId33"/>
    <p:sldId id="301" r:id="rId34"/>
    <p:sldId id="292" r:id="rId35"/>
    <p:sldId id="293" r:id="rId36"/>
    <p:sldId id="294" r:id="rId37"/>
    <p:sldId id="302" r:id="rId38"/>
    <p:sldId id="313" r:id="rId39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B4B98B0-60AC-42C2-AFA5-B58CD77FA1E5}" styleName="淺色樣式 1 - 輔色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89027" autoAdjust="0"/>
  </p:normalViewPr>
  <p:slideViewPr>
    <p:cSldViewPr snapToGrid="0">
      <p:cViewPr varScale="1">
        <p:scale>
          <a:sx n="64" d="100"/>
          <a:sy n="64" d="100"/>
        </p:scale>
        <p:origin x="97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userId="8c75ae6710e7347b" providerId="LiveId" clId="{B509300B-355E-4504-B600-8489887ED66F}"/>
    <pc:docChg chg="undo redo custSel addSld delSld modSld sldOrd">
      <pc:chgData name="" userId="8c75ae6710e7347b" providerId="LiveId" clId="{B509300B-355E-4504-B600-8489887ED66F}" dt="2020-07-27T10:17:44.056" v="721"/>
      <pc:docMkLst>
        <pc:docMk/>
      </pc:docMkLst>
    </pc:docChg>
  </pc:docChgLst>
  <pc:docChgLst>
    <pc:chgData userId="8c75ae6710e7347b" providerId="LiveId" clId="{936B1461-395D-4BDE-AE6E-B75FA056B0E0}"/>
    <pc:docChg chg="undo custSel addSld delSld modSld sldOrd">
      <pc:chgData name="" userId="8c75ae6710e7347b" providerId="LiveId" clId="{936B1461-395D-4BDE-AE6E-B75FA056B0E0}" dt="2020-07-21T07:16:26.749" v="608" actId="1076"/>
      <pc:docMkLst>
        <pc:docMk/>
      </pc:docMkLst>
      <pc:sldChg chg="addSp delSp modSp">
        <pc:chgData name="" userId="8c75ae6710e7347b" providerId="LiveId" clId="{936B1461-395D-4BDE-AE6E-B75FA056B0E0}" dt="2020-07-20T04:21:51.211" v="43" actId="12788"/>
        <pc:sldMkLst>
          <pc:docMk/>
          <pc:sldMk cId="1265578683" sldId="256"/>
        </pc:sldMkLst>
        <pc:spChg chg="del">
          <ac:chgData name="" userId="8c75ae6710e7347b" providerId="LiveId" clId="{936B1461-395D-4BDE-AE6E-B75FA056B0E0}" dt="2020-07-20T04:21:37.542" v="34" actId="478"/>
          <ac:spMkLst>
            <pc:docMk/>
            <pc:sldMk cId="1265578683" sldId="256"/>
            <ac:spMk id="2" creationId="{C82BAFC3-5CF6-4A95-AE60-8F44D4063539}"/>
          </ac:spMkLst>
        </pc:spChg>
        <pc:spChg chg="del">
          <ac:chgData name="" userId="8c75ae6710e7347b" providerId="LiveId" clId="{936B1461-395D-4BDE-AE6E-B75FA056B0E0}" dt="2020-07-20T04:21:38.338" v="35" actId="478"/>
          <ac:spMkLst>
            <pc:docMk/>
            <pc:sldMk cId="1265578683" sldId="256"/>
            <ac:spMk id="3" creationId="{FBBEFD10-37C6-4743-B313-30411A2DF5E9}"/>
          </ac:spMkLst>
        </pc:spChg>
        <pc:spChg chg="add del">
          <ac:chgData name="" userId="8c75ae6710e7347b" providerId="LiveId" clId="{936B1461-395D-4BDE-AE6E-B75FA056B0E0}" dt="2020-07-20T04:21:31.759" v="29"/>
          <ac:spMkLst>
            <pc:docMk/>
            <pc:sldMk cId="1265578683" sldId="256"/>
            <ac:spMk id="4" creationId="{7C0D304E-1C41-431A-B325-7AE40ECDCF4E}"/>
          </ac:spMkLst>
        </pc:spChg>
        <pc:spChg chg="add del">
          <ac:chgData name="" userId="8c75ae6710e7347b" providerId="LiveId" clId="{936B1461-395D-4BDE-AE6E-B75FA056B0E0}" dt="2020-07-20T04:21:31.759" v="29"/>
          <ac:spMkLst>
            <pc:docMk/>
            <pc:sldMk cId="1265578683" sldId="256"/>
            <ac:spMk id="5" creationId="{A4B9CF2D-F6DF-4343-90CE-DD34A190B8F0}"/>
          </ac:spMkLst>
        </pc:spChg>
        <pc:spChg chg="add del">
          <ac:chgData name="" userId="8c75ae6710e7347b" providerId="LiveId" clId="{936B1461-395D-4BDE-AE6E-B75FA056B0E0}" dt="2020-07-20T04:21:34.147" v="31"/>
          <ac:spMkLst>
            <pc:docMk/>
            <pc:sldMk cId="1265578683" sldId="256"/>
            <ac:spMk id="6" creationId="{6E2959BB-86AD-47B3-95A8-A5C2813B92F8}"/>
          </ac:spMkLst>
        </pc:spChg>
        <pc:spChg chg="add del">
          <ac:chgData name="" userId="8c75ae6710e7347b" providerId="LiveId" clId="{936B1461-395D-4BDE-AE6E-B75FA056B0E0}" dt="2020-07-20T04:21:34.147" v="31"/>
          <ac:spMkLst>
            <pc:docMk/>
            <pc:sldMk cId="1265578683" sldId="256"/>
            <ac:spMk id="7" creationId="{6A3A4A2C-20A5-4F09-8A75-2DED485A2091}"/>
          </ac:spMkLst>
        </pc:spChg>
        <pc:spChg chg="add del">
          <ac:chgData name="" userId="8c75ae6710e7347b" providerId="LiveId" clId="{936B1461-395D-4BDE-AE6E-B75FA056B0E0}" dt="2020-07-20T04:21:36.416" v="33"/>
          <ac:spMkLst>
            <pc:docMk/>
            <pc:sldMk cId="1265578683" sldId="256"/>
            <ac:spMk id="8" creationId="{F22FE417-6DD0-4CA8-8778-40A52AF7FFC5}"/>
          </ac:spMkLst>
        </pc:spChg>
        <pc:spChg chg="add del">
          <ac:chgData name="" userId="8c75ae6710e7347b" providerId="LiveId" clId="{936B1461-395D-4BDE-AE6E-B75FA056B0E0}" dt="2020-07-20T04:21:36.416" v="33"/>
          <ac:spMkLst>
            <pc:docMk/>
            <pc:sldMk cId="1265578683" sldId="256"/>
            <ac:spMk id="9" creationId="{4C0A8C44-3E30-4373-9A9E-AE96768BD714}"/>
          </ac:spMkLst>
        </pc:spChg>
        <pc:spChg chg="add del mod">
          <ac:chgData name="" userId="8c75ae6710e7347b" providerId="LiveId" clId="{936B1461-395D-4BDE-AE6E-B75FA056B0E0}" dt="2020-07-20T04:21:42.594" v="39"/>
          <ac:spMkLst>
            <pc:docMk/>
            <pc:sldMk cId="1265578683" sldId="256"/>
            <ac:spMk id="10" creationId="{A56DB238-9861-4C38-B226-07AB5E6A698C}"/>
          </ac:spMkLst>
        </pc:spChg>
        <pc:spChg chg="add del mod">
          <ac:chgData name="" userId="8c75ae6710e7347b" providerId="LiveId" clId="{936B1461-395D-4BDE-AE6E-B75FA056B0E0}" dt="2020-07-20T04:21:42.594" v="39"/>
          <ac:spMkLst>
            <pc:docMk/>
            <pc:sldMk cId="1265578683" sldId="256"/>
            <ac:spMk id="11" creationId="{9C35B12C-F852-40A4-B9F7-0E116B21EBB1}"/>
          </ac:spMkLst>
        </pc:spChg>
        <pc:spChg chg="add mod">
          <ac:chgData name="" userId="8c75ae6710e7347b" providerId="LiveId" clId="{936B1461-395D-4BDE-AE6E-B75FA056B0E0}" dt="2020-07-20T04:21:51.211" v="43" actId="12788"/>
          <ac:spMkLst>
            <pc:docMk/>
            <pc:sldMk cId="1265578683" sldId="256"/>
            <ac:spMk id="12" creationId="{F12D17A8-C97C-44E8-8036-5F520AA4660C}"/>
          </ac:spMkLst>
        </pc:spChg>
        <pc:spChg chg="add mod">
          <ac:chgData name="" userId="8c75ae6710e7347b" providerId="LiveId" clId="{936B1461-395D-4BDE-AE6E-B75FA056B0E0}" dt="2020-07-20T04:21:51.211" v="43" actId="12788"/>
          <ac:spMkLst>
            <pc:docMk/>
            <pc:sldMk cId="1265578683" sldId="256"/>
            <ac:spMk id="13" creationId="{646CA9C7-7F55-4CCE-B5E5-F6B7870E90FF}"/>
          </ac:spMkLst>
        </pc:spChg>
      </pc:sldChg>
    </pc:docChg>
  </pc:docChgLst>
  <pc:docChgLst>
    <pc:chgData userId="8c75ae6710e7347b" providerId="LiveId" clId="{98D7E7B1-2BD7-4437-82E3-D0E20CDB5C83}"/>
    <pc:docChg chg="undo custSel addSld delSld modSld sldOrd">
      <pc:chgData name="" userId="8c75ae6710e7347b" providerId="LiveId" clId="{98D7E7B1-2BD7-4437-82E3-D0E20CDB5C83}" dt="2020-08-05T04:09:23.795" v="1472"/>
      <pc:docMkLst>
        <pc:docMk/>
      </pc:docMkLst>
      <pc:sldChg chg="modSp">
        <pc:chgData name="" userId="8c75ae6710e7347b" providerId="LiveId" clId="{98D7E7B1-2BD7-4437-82E3-D0E20CDB5C83}" dt="2020-07-29T08:24:41.931" v="429" actId="20577"/>
        <pc:sldMkLst>
          <pc:docMk/>
          <pc:sldMk cId="1265578683" sldId="256"/>
        </pc:sldMkLst>
        <pc:spChg chg="mod">
          <ac:chgData name="" userId="8c75ae6710e7347b" providerId="LiveId" clId="{98D7E7B1-2BD7-4437-82E3-D0E20CDB5C83}" dt="2020-07-29T08:24:41.931" v="429" actId="20577"/>
          <ac:spMkLst>
            <pc:docMk/>
            <pc:sldMk cId="1265578683" sldId="256"/>
            <ac:spMk id="12" creationId="{F12D17A8-C97C-44E8-8036-5F520AA4660C}"/>
          </ac:spMkLst>
        </pc:spChg>
      </pc:sldChg>
      <pc:sldChg chg="addSp modSp add ord">
        <pc:chgData name="" userId="8c75ae6710e7347b" providerId="LiveId" clId="{98D7E7B1-2BD7-4437-82E3-D0E20CDB5C83}" dt="2020-08-04T03:17:42.068" v="1243"/>
        <pc:sldMkLst>
          <pc:docMk/>
          <pc:sldMk cId="2955325343" sldId="263"/>
        </pc:sldMkLst>
        <pc:spChg chg="mod">
          <ac:chgData name="" userId="8c75ae6710e7347b" providerId="LiveId" clId="{98D7E7B1-2BD7-4437-82E3-D0E20CDB5C83}" dt="2020-07-29T08:36:31.615" v="614" actId="20577"/>
          <ac:spMkLst>
            <pc:docMk/>
            <pc:sldMk cId="2955325343" sldId="263"/>
            <ac:spMk id="2" creationId="{980AABF4-0770-4360-8C8E-385B98ABA216}"/>
          </ac:spMkLst>
        </pc:spChg>
        <pc:spChg chg="mod">
          <ac:chgData name="" userId="8c75ae6710e7347b" providerId="LiveId" clId="{98D7E7B1-2BD7-4437-82E3-D0E20CDB5C83}" dt="2020-07-29T08:24:09.764" v="423"/>
          <ac:spMkLst>
            <pc:docMk/>
            <pc:sldMk cId="2955325343" sldId="263"/>
            <ac:spMk id="3" creationId="{AD908F34-D434-44F4-B1EC-FFCE6B13EF54}"/>
          </ac:spMkLst>
        </pc:spChg>
        <pc:picChg chg="add mod">
          <ac:chgData name="" userId="8c75ae6710e7347b" providerId="LiveId" clId="{98D7E7B1-2BD7-4437-82E3-D0E20CDB5C83}" dt="2020-07-29T08:24:17.523" v="425" actId="1076"/>
          <ac:picMkLst>
            <pc:docMk/>
            <pc:sldMk cId="2955325343" sldId="263"/>
            <ac:picMk id="4" creationId="{C8D95667-B9A1-4B5A-A8C6-0A55CB3B05CD}"/>
          </ac:picMkLst>
        </pc:picChg>
      </pc:sldChg>
      <pc:sldChg chg="addSp delSp modSp add">
        <pc:chgData name="" userId="8c75ae6710e7347b" providerId="LiveId" clId="{98D7E7B1-2BD7-4437-82E3-D0E20CDB5C83}" dt="2020-08-05T04:09:23.795" v="1472"/>
        <pc:sldMkLst>
          <pc:docMk/>
          <pc:sldMk cId="1876400031" sldId="264"/>
        </pc:sldMkLst>
        <pc:spChg chg="del">
          <ac:chgData name="" userId="8c75ae6710e7347b" providerId="LiveId" clId="{98D7E7B1-2BD7-4437-82E3-D0E20CDB5C83}" dt="2020-07-29T08:03:25.936" v="107"/>
          <ac:spMkLst>
            <pc:docMk/>
            <pc:sldMk cId="1876400031" sldId="264"/>
            <ac:spMk id="3" creationId="{9E6E2D8C-5572-4402-A583-4E849CABEA6E}"/>
          </ac:spMkLst>
        </pc:spChg>
        <pc:spChg chg="add mod">
          <ac:chgData name="" userId="8c75ae6710e7347b" providerId="LiveId" clId="{98D7E7B1-2BD7-4437-82E3-D0E20CDB5C83}" dt="2020-07-29T08:04:15.530" v="128"/>
          <ac:spMkLst>
            <pc:docMk/>
            <pc:sldMk cId="1876400031" sldId="264"/>
            <ac:spMk id="5" creationId="{56F2FF07-2EF4-41F5-A97B-9777CB27D4E7}"/>
          </ac:spMkLst>
        </pc:spChg>
        <pc:graphicFrameChg chg="add del mod modGraphic">
          <ac:chgData name="" userId="8c75ae6710e7347b" providerId="LiveId" clId="{98D7E7B1-2BD7-4437-82E3-D0E20CDB5C83}" dt="2020-07-29T08:04:15.530" v="128"/>
          <ac:graphicFrameMkLst>
            <pc:docMk/>
            <pc:sldMk cId="1876400031" sldId="264"/>
            <ac:graphicFrameMk id="4" creationId="{3508C70C-D81B-4BDD-B37B-7EB50F92184E}"/>
          </ac:graphicFrameMkLst>
        </pc:graphicFrameChg>
        <pc:graphicFrameChg chg="mod modGraphic">
          <ac:chgData name="" userId="8c75ae6710e7347b" providerId="LiveId" clId="{98D7E7B1-2BD7-4437-82E3-D0E20CDB5C83}" dt="2020-08-05T04:09:23.795" v="1472"/>
          <ac:graphicFrameMkLst>
            <pc:docMk/>
            <pc:sldMk cId="1876400031" sldId="264"/>
            <ac:graphicFrameMk id="7" creationId="{ABE24560-F707-41A7-9345-24BA0AA17108}"/>
          </ac:graphicFrameMkLst>
        </pc:graphicFrameChg>
      </pc:sldChg>
      <pc:sldChg chg="addSp delSp modSp add">
        <pc:chgData name="" userId="8c75ae6710e7347b" providerId="LiveId" clId="{98D7E7B1-2BD7-4437-82E3-D0E20CDB5C83}" dt="2020-07-29T08:44:49.586" v="650" actId="1076"/>
        <pc:sldMkLst>
          <pc:docMk/>
          <pc:sldMk cId="3388722167" sldId="265"/>
        </pc:sldMkLst>
        <pc:spChg chg="mod">
          <ac:chgData name="" userId="8c75ae6710e7347b" providerId="LiveId" clId="{98D7E7B1-2BD7-4437-82E3-D0E20CDB5C83}" dt="2020-07-29T08:44:12.572" v="646"/>
          <ac:spMkLst>
            <pc:docMk/>
            <pc:sldMk cId="3388722167" sldId="265"/>
            <ac:spMk id="2" creationId="{26614627-A3A0-481D-82EA-AA992D550D00}"/>
          </ac:spMkLst>
        </pc:spChg>
        <pc:spChg chg="del mod">
          <ac:chgData name="" userId="8c75ae6710e7347b" providerId="LiveId" clId="{98D7E7B1-2BD7-4437-82E3-D0E20CDB5C83}" dt="2020-07-29T08:44:45.786" v="649" actId="478"/>
          <ac:spMkLst>
            <pc:docMk/>
            <pc:sldMk cId="3388722167" sldId="265"/>
            <ac:spMk id="3" creationId="{7EAEFE52-B864-4DF5-84D5-6DBAA028F7D5}"/>
          </ac:spMkLst>
        </pc:spChg>
        <pc:graphicFrameChg chg="add mod modGraphic">
          <ac:chgData name="" userId="8c75ae6710e7347b" providerId="LiveId" clId="{98D7E7B1-2BD7-4437-82E3-D0E20CDB5C83}" dt="2020-07-29T08:44:49.586" v="650" actId="1076"/>
          <ac:graphicFrameMkLst>
            <pc:docMk/>
            <pc:sldMk cId="3388722167" sldId="265"/>
            <ac:graphicFrameMk id="4" creationId="{EA168C57-C188-4D56-B17A-ED84306FC91F}"/>
          </ac:graphicFrameMkLst>
        </pc:graphicFrameChg>
        <pc:picChg chg="add mod">
          <ac:chgData name="" userId="8c75ae6710e7347b" providerId="LiveId" clId="{98D7E7B1-2BD7-4437-82E3-D0E20CDB5C83}" dt="2020-07-29T08:43:42.978" v="644" actId="1076"/>
          <ac:picMkLst>
            <pc:docMk/>
            <pc:sldMk cId="3388722167" sldId="265"/>
            <ac:picMk id="5" creationId="{F47BB6D3-9E15-4EA3-9D8A-FFE9F3A9631B}"/>
          </ac:picMkLst>
        </pc:picChg>
      </pc:sldChg>
      <pc:sldChg chg="addSp delSp modSp add">
        <pc:chgData name="" userId="8c75ae6710e7347b" providerId="LiveId" clId="{98D7E7B1-2BD7-4437-82E3-D0E20CDB5C83}" dt="2020-07-29T08:35:03.691" v="604" actId="1076"/>
        <pc:sldMkLst>
          <pc:docMk/>
          <pc:sldMk cId="2370029589" sldId="266"/>
        </pc:sldMkLst>
        <pc:spChg chg="mod">
          <ac:chgData name="" userId="8c75ae6710e7347b" providerId="LiveId" clId="{98D7E7B1-2BD7-4437-82E3-D0E20CDB5C83}" dt="2020-07-29T08:22:49.037" v="328" actId="404"/>
          <ac:spMkLst>
            <pc:docMk/>
            <pc:sldMk cId="2370029589" sldId="266"/>
            <ac:spMk id="2" creationId="{BC4C4AFC-3A98-4A0C-8F80-DEE0BF035600}"/>
          </ac:spMkLst>
        </pc:spChg>
        <pc:spChg chg="del mod">
          <ac:chgData name="" userId="8c75ae6710e7347b" providerId="LiveId" clId="{98D7E7B1-2BD7-4437-82E3-D0E20CDB5C83}" dt="2020-07-29T08:13:44.280" v="210" actId="478"/>
          <ac:spMkLst>
            <pc:docMk/>
            <pc:sldMk cId="2370029589" sldId="266"/>
            <ac:spMk id="3" creationId="{08C5E042-9AE7-4D37-BEC1-212CFCF9DA1B}"/>
          </ac:spMkLst>
        </pc:spChg>
        <pc:spChg chg="add del">
          <ac:chgData name="" userId="8c75ae6710e7347b" providerId="LiveId" clId="{98D7E7B1-2BD7-4437-82E3-D0E20CDB5C83}" dt="2020-07-29T08:11:42.615" v="150"/>
          <ac:spMkLst>
            <pc:docMk/>
            <pc:sldMk cId="2370029589" sldId="266"/>
            <ac:spMk id="5" creationId="{F0B76F3D-1A35-400C-96FB-2DA154DD9689}"/>
          </ac:spMkLst>
        </pc:spChg>
        <pc:spChg chg="add del mod">
          <ac:chgData name="" userId="8c75ae6710e7347b" providerId="LiveId" clId="{98D7E7B1-2BD7-4437-82E3-D0E20CDB5C83}" dt="2020-07-29T08:12:45.491" v="190"/>
          <ac:spMkLst>
            <pc:docMk/>
            <pc:sldMk cId="2370029589" sldId="266"/>
            <ac:spMk id="7" creationId="{DEC801C5-9746-4FA9-93BF-A85889539AD7}"/>
          </ac:spMkLst>
        </pc:spChg>
        <pc:graphicFrameChg chg="add del">
          <ac:chgData name="" userId="8c75ae6710e7347b" providerId="LiveId" clId="{98D7E7B1-2BD7-4437-82E3-D0E20CDB5C83}" dt="2020-07-29T08:11:42.615" v="150"/>
          <ac:graphicFrameMkLst>
            <pc:docMk/>
            <pc:sldMk cId="2370029589" sldId="266"/>
            <ac:graphicFrameMk id="4" creationId="{E699E4B6-2266-4A6B-AAA4-EB0A18D0BD94}"/>
          </ac:graphicFrameMkLst>
        </pc:graphicFrameChg>
        <pc:graphicFrameChg chg="add mod modGraphic">
          <ac:chgData name="" userId="8c75ae6710e7347b" providerId="LiveId" clId="{98D7E7B1-2BD7-4437-82E3-D0E20CDB5C83}" dt="2020-07-29T08:35:03.691" v="604" actId="1076"/>
          <ac:graphicFrameMkLst>
            <pc:docMk/>
            <pc:sldMk cId="2370029589" sldId="266"/>
            <ac:graphicFrameMk id="6" creationId="{C317715B-9682-4999-8524-A8BC378C36BE}"/>
          </ac:graphicFrameMkLst>
        </pc:graphicFrameChg>
      </pc:sldChg>
      <pc:sldChg chg="addSp delSp modSp add">
        <pc:chgData name="" userId="8c75ae6710e7347b" providerId="LiveId" clId="{98D7E7B1-2BD7-4437-82E3-D0E20CDB5C83}" dt="2020-08-04T03:18:56.657" v="1251" actId="403"/>
        <pc:sldMkLst>
          <pc:docMk/>
          <pc:sldMk cId="3582510754" sldId="267"/>
        </pc:sldMkLst>
        <pc:spChg chg="mod">
          <ac:chgData name="" userId="8c75ae6710e7347b" providerId="LiveId" clId="{98D7E7B1-2BD7-4437-82E3-D0E20CDB5C83}" dt="2020-07-29T08:14:56.282" v="253"/>
          <ac:spMkLst>
            <pc:docMk/>
            <pc:sldMk cId="3582510754" sldId="267"/>
            <ac:spMk id="2" creationId="{3DEEF12A-39C2-45D4-AAD9-72EAE82D6006}"/>
          </ac:spMkLst>
        </pc:spChg>
        <pc:spChg chg="mod">
          <ac:chgData name="" userId="8c75ae6710e7347b" providerId="LiveId" clId="{98D7E7B1-2BD7-4437-82E3-D0E20CDB5C83}" dt="2020-08-04T03:18:56.657" v="1251" actId="403"/>
          <ac:spMkLst>
            <pc:docMk/>
            <pc:sldMk cId="3582510754" sldId="267"/>
            <ac:spMk id="3" creationId="{0E9627DD-5A00-4303-9B11-77201B8A8622}"/>
          </ac:spMkLst>
        </pc:spChg>
        <pc:spChg chg="add del mod">
          <ac:chgData name="" userId="8c75ae6710e7347b" providerId="LiveId" clId="{98D7E7B1-2BD7-4437-82E3-D0E20CDB5C83}" dt="2020-08-04T03:18:47.908" v="1248"/>
          <ac:spMkLst>
            <pc:docMk/>
            <pc:sldMk cId="3582510754" sldId="267"/>
            <ac:spMk id="5" creationId="{9075C83C-F922-44E9-BE14-1D12E79CBCDC}"/>
          </ac:spMkLst>
        </pc:spChg>
        <pc:picChg chg="add mod">
          <ac:chgData name="" userId="8c75ae6710e7347b" providerId="LiveId" clId="{98D7E7B1-2BD7-4437-82E3-D0E20CDB5C83}" dt="2020-07-29T08:18:56.243" v="262" actId="1076"/>
          <ac:picMkLst>
            <pc:docMk/>
            <pc:sldMk cId="3582510754" sldId="267"/>
            <ac:picMk id="4" creationId="{50B98431-CDDA-4B93-B6D0-E42D746DAB45}"/>
          </ac:picMkLst>
        </pc:picChg>
      </pc:sldChg>
      <pc:sldChg chg="addSp delSp modSp add">
        <pc:chgData name="" userId="8c75ae6710e7347b" providerId="LiveId" clId="{98D7E7B1-2BD7-4437-82E3-D0E20CDB5C83}" dt="2020-08-04T03:17:33.555" v="1242"/>
        <pc:sldMkLst>
          <pc:docMk/>
          <pc:sldMk cId="115862674" sldId="268"/>
        </pc:sldMkLst>
        <pc:spChg chg="mod">
          <ac:chgData name="" userId="8c75ae6710e7347b" providerId="LiveId" clId="{98D7E7B1-2BD7-4437-82E3-D0E20CDB5C83}" dt="2020-08-04T03:17:33.555" v="1242"/>
          <ac:spMkLst>
            <pc:docMk/>
            <pc:sldMk cId="115862674" sldId="268"/>
            <ac:spMk id="2" creationId="{1EA8FA81-F282-412A-89CB-F7540A1D676E}"/>
          </ac:spMkLst>
        </pc:spChg>
        <pc:spChg chg="del">
          <ac:chgData name="" userId="8c75ae6710e7347b" providerId="LiveId" clId="{98D7E7B1-2BD7-4437-82E3-D0E20CDB5C83}" dt="2020-07-29T08:25:39.502" v="435" actId="478"/>
          <ac:spMkLst>
            <pc:docMk/>
            <pc:sldMk cId="115862674" sldId="268"/>
            <ac:spMk id="3" creationId="{A1507BE3-D78B-4227-96AC-4F550B4DF2CD}"/>
          </ac:spMkLst>
        </pc:spChg>
        <pc:spChg chg="add mod ord">
          <ac:chgData name="" userId="8c75ae6710e7347b" providerId="LiveId" clId="{98D7E7B1-2BD7-4437-82E3-D0E20CDB5C83}" dt="2020-07-29T08:32:43.554" v="603" actId="16959"/>
          <ac:spMkLst>
            <pc:docMk/>
            <pc:sldMk cId="115862674" sldId="268"/>
            <ac:spMk id="5" creationId="{0E49DB0A-D0C5-4626-8DAB-2572640248D1}"/>
          </ac:spMkLst>
        </pc:spChg>
        <pc:graphicFrameChg chg="add mod modGraphic">
          <ac:chgData name="" userId="8c75ae6710e7347b" providerId="LiveId" clId="{98D7E7B1-2BD7-4437-82E3-D0E20CDB5C83}" dt="2020-07-29T08:32:33.427" v="599" actId="1076"/>
          <ac:graphicFrameMkLst>
            <pc:docMk/>
            <pc:sldMk cId="115862674" sldId="268"/>
            <ac:graphicFrameMk id="4" creationId="{5DFFA05C-FE6F-4054-AF27-4E8FC7AF55AC}"/>
          </ac:graphicFrameMkLst>
        </pc:graphicFrameChg>
      </pc:sldChg>
      <pc:sldChg chg="addSp delSp modSp add">
        <pc:chgData name="" userId="8c75ae6710e7347b" providerId="LiveId" clId="{98D7E7B1-2BD7-4437-82E3-D0E20CDB5C83}" dt="2020-08-04T03:20:50.939" v="1265" actId="403"/>
        <pc:sldMkLst>
          <pc:docMk/>
          <pc:sldMk cId="1489215454" sldId="269"/>
        </pc:sldMkLst>
        <pc:spChg chg="mod">
          <ac:chgData name="" userId="8c75ae6710e7347b" providerId="LiveId" clId="{98D7E7B1-2BD7-4437-82E3-D0E20CDB5C83}" dt="2020-08-04T03:20:50.939" v="1265" actId="403"/>
          <ac:spMkLst>
            <pc:docMk/>
            <pc:sldMk cId="1489215454" sldId="269"/>
            <ac:spMk id="2" creationId="{8E541A13-8A27-4EC6-AE88-8FC9B96515D7}"/>
          </ac:spMkLst>
        </pc:spChg>
        <pc:spChg chg="del">
          <ac:chgData name="" userId="8c75ae6710e7347b" providerId="LiveId" clId="{98D7E7B1-2BD7-4437-82E3-D0E20CDB5C83}" dt="2020-07-29T08:41:57.677" v="616"/>
          <ac:spMkLst>
            <pc:docMk/>
            <pc:sldMk cId="1489215454" sldId="269"/>
            <ac:spMk id="3" creationId="{A5099AAB-FA7F-4534-B6A8-C327749C9CFC}"/>
          </ac:spMkLst>
        </pc:spChg>
        <pc:graphicFrameChg chg="add mod modGraphic">
          <ac:chgData name="" userId="8c75ae6710e7347b" providerId="LiveId" clId="{98D7E7B1-2BD7-4437-82E3-D0E20CDB5C83}" dt="2020-07-29T08:42:34.595" v="640" actId="1076"/>
          <ac:graphicFrameMkLst>
            <pc:docMk/>
            <pc:sldMk cId="1489215454" sldId="269"/>
            <ac:graphicFrameMk id="4" creationId="{FFF877C3-E264-46A4-8BC2-72FFACE97890}"/>
          </ac:graphicFrameMkLst>
        </pc:graphicFrameChg>
        <pc:picChg chg="add del mod">
          <ac:chgData name="" userId="8c75ae6710e7347b" providerId="LiveId" clId="{98D7E7B1-2BD7-4437-82E3-D0E20CDB5C83}" dt="2020-08-04T03:20:22.151" v="1256" actId="478"/>
          <ac:picMkLst>
            <pc:docMk/>
            <pc:sldMk cId="1489215454" sldId="269"/>
            <ac:picMk id="3" creationId="{59E7BAFF-8027-4476-93F7-90BCD71F114A}"/>
          </ac:picMkLst>
        </pc:picChg>
      </pc:sldChg>
      <pc:sldChg chg="addSp delSp modSp">
        <pc:chgData name="" userId="8c75ae6710e7347b" providerId="LiveId" clId="{98D7E7B1-2BD7-4437-82E3-D0E20CDB5C83}" dt="2020-08-04T03:28:22.817" v="1328" actId="14100"/>
        <pc:sldMkLst>
          <pc:docMk/>
          <pc:sldMk cId="1861057678" sldId="270"/>
        </pc:sldMkLst>
        <pc:spChg chg="add del mod">
          <ac:chgData name="" userId="8c75ae6710e7347b" providerId="LiveId" clId="{98D7E7B1-2BD7-4437-82E3-D0E20CDB5C83}" dt="2020-08-04T03:27:20.828" v="1311" actId="478"/>
          <ac:spMkLst>
            <pc:docMk/>
            <pc:sldMk cId="1861057678" sldId="270"/>
            <ac:spMk id="5" creationId="{456376D3-DD2D-42AE-8FD9-B1C11D0A38E6}"/>
          </ac:spMkLst>
        </pc:spChg>
        <pc:spChg chg="add del mod">
          <ac:chgData name="" userId="8c75ae6710e7347b" providerId="LiveId" clId="{98D7E7B1-2BD7-4437-82E3-D0E20CDB5C83}" dt="2020-08-04T03:27:22.884" v="1312" actId="478"/>
          <ac:spMkLst>
            <pc:docMk/>
            <pc:sldMk cId="1861057678" sldId="270"/>
            <ac:spMk id="6" creationId="{F32D91EF-6E2C-442A-AED8-2194B28932E0}"/>
          </ac:spMkLst>
        </pc:spChg>
        <pc:spChg chg="add del mod">
          <ac:chgData name="" userId="8c75ae6710e7347b" providerId="LiveId" clId="{98D7E7B1-2BD7-4437-82E3-D0E20CDB5C83}" dt="2020-08-04T03:27:23.762" v="1313" actId="478"/>
          <ac:spMkLst>
            <pc:docMk/>
            <pc:sldMk cId="1861057678" sldId="270"/>
            <ac:spMk id="7" creationId="{45289906-A9CC-43B8-9FB9-3F40995055BD}"/>
          </ac:spMkLst>
        </pc:spChg>
        <pc:picChg chg="mod">
          <ac:chgData name="" userId="8c75ae6710e7347b" providerId="LiveId" clId="{98D7E7B1-2BD7-4437-82E3-D0E20CDB5C83}" dt="2020-08-04T03:26:28.474" v="1299" actId="1076"/>
          <ac:picMkLst>
            <pc:docMk/>
            <pc:sldMk cId="1861057678" sldId="270"/>
            <ac:picMk id="4" creationId="{2BA10EF7-8443-4D04-8113-C0D714B47242}"/>
          </ac:picMkLst>
        </pc:picChg>
        <pc:cxnChg chg="add mod">
          <ac:chgData name="" userId="8c75ae6710e7347b" providerId="LiveId" clId="{98D7E7B1-2BD7-4437-82E3-D0E20CDB5C83}" dt="2020-08-04T03:28:13.537" v="1322" actId="1076"/>
          <ac:cxnSpMkLst>
            <pc:docMk/>
            <pc:sldMk cId="1861057678" sldId="270"/>
            <ac:cxnSpMk id="8" creationId="{86910DC0-8520-4212-847B-839DD494550F}"/>
          </ac:cxnSpMkLst>
        </pc:cxnChg>
        <pc:cxnChg chg="add mod">
          <ac:chgData name="" userId="8c75ae6710e7347b" providerId="LiveId" clId="{98D7E7B1-2BD7-4437-82E3-D0E20CDB5C83}" dt="2020-08-04T03:28:18.793" v="1325" actId="14100"/>
          <ac:cxnSpMkLst>
            <pc:docMk/>
            <pc:sldMk cId="1861057678" sldId="270"/>
            <ac:cxnSpMk id="9" creationId="{2C51A5EE-E884-4BCE-996C-7A4FA78292AF}"/>
          </ac:cxnSpMkLst>
        </pc:cxnChg>
        <pc:cxnChg chg="add mod">
          <ac:chgData name="" userId="8c75ae6710e7347b" providerId="LiveId" clId="{98D7E7B1-2BD7-4437-82E3-D0E20CDB5C83}" dt="2020-08-04T03:28:22.817" v="1328" actId="14100"/>
          <ac:cxnSpMkLst>
            <pc:docMk/>
            <pc:sldMk cId="1861057678" sldId="270"/>
            <ac:cxnSpMk id="11" creationId="{60E2F717-AF23-453D-935A-BF9BD0A4D6EC}"/>
          </ac:cxnSpMkLst>
        </pc:cxnChg>
      </pc:sldChg>
      <pc:sldChg chg="addSp modSp ord">
        <pc:chgData name="" userId="8c75ae6710e7347b" providerId="LiveId" clId="{98D7E7B1-2BD7-4437-82E3-D0E20CDB5C83}" dt="2020-08-04T03:56:53.155" v="1455"/>
        <pc:sldMkLst>
          <pc:docMk/>
          <pc:sldMk cId="2924973518" sldId="272"/>
        </pc:sldMkLst>
        <pc:spChg chg="mod">
          <ac:chgData name="" userId="8c75ae6710e7347b" providerId="LiveId" clId="{98D7E7B1-2BD7-4437-82E3-D0E20CDB5C83}" dt="2020-08-04T03:16:36.902" v="1226"/>
          <ac:spMkLst>
            <pc:docMk/>
            <pc:sldMk cId="2924973518" sldId="272"/>
            <ac:spMk id="2" creationId="{8A77D7A2-3AE7-434E-B5EC-8FA07AF99C76}"/>
          </ac:spMkLst>
        </pc:spChg>
        <pc:spChg chg="add mod">
          <ac:chgData name="" userId="8c75ae6710e7347b" providerId="LiveId" clId="{98D7E7B1-2BD7-4437-82E3-D0E20CDB5C83}" dt="2020-08-04T03:37:38.481" v="1386" actId="14100"/>
          <ac:spMkLst>
            <pc:docMk/>
            <pc:sldMk cId="2924973518" sldId="272"/>
            <ac:spMk id="9" creationId="{4E01D670-E654-463A-B56D-7CC4ADDA6029}"/>
          </ac:spMkLst>
        </pc:spChg>
        <pc:spChg chg="add mod">
          <ac:chgData name="" userId="8c75ae6710e7347b" providerId="LiveId" clId="{98D7E7B1-2BD7-4437-82E3-D0E20CDB5C83}" dt="2020-08-04T03:37:54.697" v="1392" actId="14100"/>
          <ac:spMkLst>
            <pc:docMk/>
            <pc:sldMk cId="2924973518" sldId="272"/>
            <ac:spMk id="11" creationId="{BAF3AC03-8A2E-472C-9D7A-5CC88CDAC81F}"/>
          </ac:spMkLst>
        </pc:spChg>
        <pc:graphicFrameChg chg="modGraphic">
          <ac:chgData name="" userId="8c75ae6710e7347b" providerId="LiveId" clId="{98D7E7B1-2BD7-4437-82E3-D0E20CDB5C83}" dt="2020-08-04T03:12:57.459" v="1090" actId="20577"/>
          <ac:graphicFrameMkLst>
            <pc:docMk/>
            <pc:sldMk cId="2924973518" sldId="272"/>
            <ac:graphicFrameMk id="10" creationId="{7FFA6378-DF93-405F-8FF5-BAD9A7BD2AB0}"/>
          </ac:graphicFrameMkLst>
        </pc:graphicFrameChg>
      </pc:sldChg>
      <pc:sldChg chg="modSp">
        <pc:chgData name="" userId="8c75ae6710e7347b" providerId="LiveId" clId="{98D7E7B1-2BD7-4437-82E3-D0E20CDB5C83}" dt="2020-08-04T03:16:23.726" v="1221"/>
        <pc:sldMkLst>
          <pc:docMk/>
          <pc:sldMk cId="3333886758" sldId="273"/>
        </pc:sldMkLst>
        <pc:spChg chg="mod">
          <ac:chgData name="" userId="8c75ae6710e7347b" providerId="LiveId" clId="{98D7E7B1-2BD7-4437-82E3-D0E20CDB5C83}" dt="2020-08-04T03:16:23.726" v="1221"/>
          <ac:spMkLst>
            <pc:docMk/>
            <pc:sldMk cId="3333886758" sldId="273"/>
            <ac:spMk id="2" creationId="{402F930E-B4E1-4D61-8644-33F8161AE7ED}"/>
          </ac:spMkLst>
        </pc:spChg>
        <pc:graphicFrameChg chg="modGraphic">
          <ac:chgData name="" userId="8c75ae6710e7347b" providerId="LiveId" clId="{98D7E7B1-2BD7-4437-82E3-D0E20CDB5C83}" dt="2020-08-04T03:12:51.667" v="1084" actId="20577"/>
          <ac:graphicFrameMkLst>
            <pc:docMk/>
            <pc:sldMk cId="3333886758" sldId="273"/>
            <ac:graphicFrameMk id="11" creationId="{F4D1D21B-E227-4C53-807E-E03F49C8AAC7}"/>
          </ac:graphicFrameMkLst>
        </pc:graphicFrameChg>
      </pc:sldChg>
      <pc:sldChg chg="addSp delSp modSp">
        <pc:chgData name="" userId="8c75ae6710e7347b" providerId="LiveId" clId="{98D7E7B1-2BD7-4437-82E3-D0E20CDB5C83}" dt="2020-08-04T03:27:56.232" v="1319" actId="1582"/>
        <pc:sldMkLst>
          <pc:docMk/>
          <pc:sldMk cId="1688389468" sldId="275"/>
        </pc:sldMkLst>
        <pc:spChg chg="add mod">
          <ac:chgData name="" userId="8c75ae6710e7347b" providerId="LiveId" clId="{98D7E7B1-2BD7-4437-82E3-D0E20CDB5C83}" dt="2020-08-04T03:26:59.770" v="1306" actId="14100"/>
          <ac:spMkLst>
            <pc:docMk/>
            <pc:sldMk cId="1688389468" sldId="275"/>
            <ac:spMk id="6" creationId="{4A6FA390-22B7-4986-B1E4-719352455F20}"/>
          </ac:spMkLst>
        </pc:spChg>
        <pc:spChg chg="add mod">
          <ac:chgData name="" userId="8c75ae6710e7347b" providerId="LiveId" clId="{98D7E7B1-2BD7-4437-82E3-D0E20CDB5C83}" dt="2020-08-04T03:27:07.106" v="1308" actId="1076"/>
          <ac:spMkLst>
            <pc:docMk/>
            <pc:sldMk cId="1688389468" sldId="275"/>
            <ac:spMk id="7" creationId="{42A11AB3-2ED2-46F3-BF35-9C142D8335D4}"/>
          </ac:spMkLst>
        </pc:spChg>
        <pc:spChg chg="add del mod">
          <ac:chgData name="" userId="8c75ae6710e7347b" providerId="LiveId" clId="{98D7E7B1-2BD7-4437-82E3-D0E20CDB5C83}" dt="2020-08-04T03:27:41.038" v="1314" actId="478"/>
          <ac:spMkLst>
            <pc:docMk/>
            <pc:sldMk cId="1688389468" sldId="275"/>
            <ac:spMk id="8" creationId="{1AB3FEA8-6CAC-4EE4-A011-1F9779E36AC2}"/>
          </ac:spMkLst>
        </pc:spChg>
        <pc:cxnChg chg="add mod">
          <ac:chgData name="" userId="8c75ae6710e7347b" providerId="LiveId" clId="{98D7E7B1-2BD7-4437-82E3-D0E20CDB5C83}" dt="2020-08-04T03:27:56.232" v="1319" actId="1582"/>
          <ac:cxnSpMkLst>
            <pc:docMk/>
            <pc:sldMk cId="1688389468" sldId="275"/>
            <ac:cxnSpMk id="9" creationId="{D5FC1538-5414-484D-BF19-E616F6E56A96}"/>
          </ac:cxnSpMkLst>
        </pc:cxnChg>
      </pc:sldChg>
      <pc:sldChg chg="del">
        <pc:chgData name="" userId="8c75ae6710e7347b" providerId="LiveId" clId="{98D7E7B1-2BD7-4437-82E3-D0E20CDB5C83}" dt="2020-08-04T01:46:56.161" v="658" actId="2696"/>
        <pc:sldMkLst>
          <pc:docMk/>
          <pc:sldMk cId="395822660" sldId="277"/>
        </pc:sldMkLst>
      </pc:sldChg>
      <pc:sldChg chg="del">
        <pc:chgData name="" userId="8c75ae6710e7347b" providerId="LiveId" clId="{98D7E7B1-2BD7-4437-82E3-D0E20CDB5C83}" dt="2020-08-04T01:46:57.172" v="659" actId="2696"/>
        <pc:sldMkLst>
          <pc:docMk/>
          <pc:sldMk cId="2242247895" sldId="284"/>
        </pc:sldMkLst>
      </pc:sldChg>
      <pc:sldChg chg="addSp modSp ord">
        <pc:chgData name="" userId="8c75ae6710e7347b" providerId="LiveId" clId="{98D7E7B1-2BD7-4437-82E3-D0E20CDB5C83}" dt="2020-08-04T03:56:53.155" v="1455"/>
        <pc:sldMkLst>
          <pc:docMk/>
          <pc:sldMk cId="2524194551" sldId="285"/>
        </pc:sldMkLst>
        <pc:spChg chg="mod">
          <ac:chgData name="" userId="8c75ae6710e7347b" providerId="LiveId" clId="{98D7E7B1-2BD7-4437-82E3-D0E20CDB5C83}" dt="2020-08-04T03:16:35.280" v="1225"/>
          <ac:spMkLst>
            <pc:docMk/>
            <pc:sldMk cId="2524194551" sldId="285"/>
            <ac:spMk id="2" creationId="{269C1F79-FE7B-4219-B995-41D9E1E22490}"/>
          </ac:spMkLst>
        </pc:spChg>
        <pc:spChg chg="add mod">
          <ac:chgData name="" userId="8c75ae6710e7347b" providerId="LiveId" clId="{98D7E7B1-2BD7-4437-82E3-D0E20CDB5C83}" dt="2020-08-04T03:37:15.738" v="1383" actId="14100"/>
          <ac:spMkLst>
            <pc:docMk/>
            <pc:sldMk cId="2524194551" sldId="285"/>
            <ac:spMk id="9" creationId="{5387699C-1A57-4B9C-8929-0AC47C34D4DF}"/>
          </ac:spMkLst>
        </pc:spChg>
        <pc:graphicFrameChg chg="modGraphic">
          <ac:chgData name="" userId="8c75ae6710e7347b" providerId="LiveId" clId="{98D7E7B1-2BD7-4437-82E3-D0E20CDB5C83}" dt="2020-08-04T03:12:54.636" v="1087" actId="20577"/>
          <ac:graphicFrameMkLst>
            <pc:docMk/>
            <pc:sldMk cId="2524194551" sldId="285"/>
            <ac:graphicFrameMk id="8" creationId="{98576237-2754-4C0B-ADA0-D5361F0A04A4}"/>
          </ac:graphicFrameMkLst>
        </pc:graphicFrameChg>
      </pc:sldChg>
      <pc:sldChg chg="addSp delSp modSp">
        <pc:chgData name="" userId="8c75ae6710e7347b" providerId="LiveId" clId="{98D7E7B1-2BD7-4437-82E3-D0E20CDB5C83}" dt="2020-08-04T03:36:05.510" v="1378" actId="478"/>
        <pc:sldMkLst>
          <pc:docMk/>
          <pc:sldMk cId="1270268515" sldId="286"/>
        </pc:sldMkLst>
        <pc:spChg chg="mod">
          <ac:chgData name="" userId="8c75ae6710e7347b" providerId="LiveId" clId="{98D7E7B1-2BD7-4437-82E3-D0E20CDB5C83}" dt="2020-08-04T03:16:31.762" v="1224"/>
          <ac:spMkLst>
            <pc:docMk/>
            <pc:sldMk cId="1270268515" sldId="286"/>
            <ac:spMk id="2" creationId="{742F426B-8EC3-4305-8D7C-28F31534815A}"/>
          </ac:spMkLst>
        </pc:spChg>
        <pc:spChg chg="add del mod">
          <ac:chgData name="" userId="8c75ae6710e7347b" providerId="LiveId" clId="{98D7E7B1-2BD7-4437-82E3-D0E20CDB5C83}" dt="2020-08-04T03:36:05.510" v="1378" actId="478"/>
          <ac:spMkLst>
            <pc:docMk/>
            <pc:sldMk cId="1270268515" sldId="286"/>
            <ac:spMk id="7" creationId="{FE634509-F7A3-46D2-87E1-D0899C60B0D8}"/>
          </ac:spMkLst>
        </pc:spChg>
      </pc:sldChg>
      <pc:sldChg chg="addSp delSp modSp">
        <pc:chgData name="" userId="8c75ae6710e7347b" providerId="LiveId" clId="{98D7E7B1-2BD7-4437-82E3-D0E20CDB5C83}" dt="2020-08-04T03:34:59.441" v="1365" actId="14100"/>
        <pc:sldMkLst>
          <pc:docMk/>
          <pc:sldMk cId="4150121631" sldId="287"/>
        </pc:sldMkLst>
        <pc:spChg chg="mod">
          <ac:chgData name="" userId="8c75ae6710e7347b" providerId="LiveId" clId="{98D7E7B1-2BD7-4437-82E3-D0E20CDB5C83}" dt="2020-08-04T03:16:29.001" v="1223"/>
          <ac:spMkLst>
            <pc:docMk/>
            <pc:sldMk cId="4150121631" sldId="287"/>
            <ac:spMk id="2" creationId="{F483D233-D0A6-4C00-B381-E043CA25C8EB}"/>
          </ac:spMkLst>
        </pc:spChg>
        <pc:spChg chg="add del mod">
          <ac:chgData name="" userId="8c75ae6710e7347b" providerId="LiveId" clId="{98D7E7B1-2BD7-4437-82E3-D0E20CDB5C83}" dt="2020-08-04T03:33:59.935" v="1348" actId="478"/>
          <ac:spMkLst>
            <pc:docMk/>
            <pc:sldMk cId="4150121631" sldId="287"/>
            <ac:spMk id="9" creationId="{02E5838A-F71E-4C29-9D1B-B4F8D61D0C13}"/>
          </ac:spMkLst>
        </pc:spChg>
        <pc:spChg chg="add mod">
          <ac:chgData name="" userId="8c75ae6710e7347b" providerId="LiveId" clId="{98D7E7B1-2BD7-4437-82E3-D0E20CDB5C83}" dt="2020-08-04T03:34:28.153" v="1355" actId="1076"/>
          <ac:spMkLst>
            <pc:docMk/>
            <pc:sldMk cId="4150121631" sldId="287"/>
            <ac:spMk id="10" creationId="{671827BA-394A-4B2C-8B21-0BC7CE475A2A}"/>
          </ac:spMkLst>
        </pc:spChg>
        <pc:spChg chg="add mod">
          <ac:chgData name="" userId="8c75ae6710e7347b" providerId="LiveId" clId="{98D7E7B1-2BD7-4437-82E3-D0E20CDB5C83}" dt="2020-08-04T03:34:40.442" v="1360" actId="14100"/>
          <ac:spMkLst>
            <pc:docMk/>
            <pc:sldMk cId="4150121631" sldId="287"/>
            <ac:spMk id="11" creationId="{90F33724-6643-4090-B60A-DA8BFB89B041}"/>
          </ac:spMkLst>
        </pc:spChg>
        <pc:spChg chg="add mod">
          <ac:chgData name="" userId="8c75ae6710e7347b" providerId="LiveId" clId="{98D7E7B1-2BD7-4437-82E3-D0E20CDB5C83}" dt="2020-08-04T03:34:59.441" v="1365" actId="14100"/>
          <ac:spMkLst>
            <pc:docMk/>
            <pc:sldMk cId="4150121631" sldId="287"/>
            <ac:spMk id="12" creationId="{BED39ACF-3BA9-44F7-84E9-245DE0F457BE}"/>
          </ac:spMkLst>
        </pc:spChg>
        <pc:graphicFrameChg chg="modGraphic">
          <ac:chgData name="" userId="8c75ae6710e7347b" providerId="LiveId" clId="{98D7E7B1-2BD7-4437-82E3-D0E20CDB5C83}" dt="2020-08-04T03:12:45.790" v="1078" actId="20577"/>
          <ac:graphicFrameMkLst>
            <pc:docMk/>
            <pc:sldMk cId="4150121631" sldId="287"/>
            <ac:graphicFrameMk id="8" creationId="{CB0EB065-F16F-40AA-B33D-40C066868AFD}"/>
          </ac:graphicFrameMkLst>
        </pc:graphicFrameChg>
      </pc:sldChg>
      <pc:sldChg chg="addSp modSp">
        <pc:chgData name="" userId="8c75ae6710e7347b" providerId="LiveId" clId="{98D7E7B1-2BD7-4437-82E3-D0E20CDB5C83}" dt="2020-08-04T03:35:42.426" v="1375" actId="14100"/>
        <pc:sldMkLst>
          <pc:docMk/>
          <pc:sldMk cId="3104313468" sldId="288"/>
        </pc:sldMkLst>
        <pc:spChg chg="mod">
          <ac:chgData name="" userId="8c75ae6710e7347b" providerId="LiveId" clId="{98D7E7B1-2BD7-4437-82E3-D0E20CDB5C83}" dt="2020-08-04T03:16:27.156" v="1222"/>
          <ac:spMkLst>
            <pc:docMk/>
            <pc:sldMk cId="3104313468" sldId="288"/>
            <ac:spMk id="2" creationId="{1DFE9C88-E475-42D6-BADE-32F7D395F43F}"/>
          </ac:spMkLst>
        </pc:spChg>
        <pc:spChg chg="add mod">
          <ac:chgData name="" userId="8c75ae6710e7347b" providerId="LiveId" clId="{98D7E7B1-2BD7-4437-82E3-D0E20CDB5C83}" dt="2020-08-04T03:35:23.066" v="1371" actId="14100"/>
          <ac:spMkLst>
            <pc:docMk/>
            <pc:sldMk cId="3104313468" sldId="288"/>
            <ac:spMk id="7" creationId="{7A088F7F-87B1-45C0-8E7A-63A3712D8354}"/>
          </ac:spMkLst>
        </pc:spChg>
        <pc:spChg chg="add mod">
          <ac:chgData name="" userId="8c75ae6710e7347b" providerId="LiveId" clId="{98D7E7B1-2BD7-4437-82E3-D0E20CDB5C83}" dt="2020-08-04T03:35:42.426" v="1375" actId="14100"/>
          <ac:spMkLst>
            <pc:docMk/>
            <pc:sldMk cId="3104313468" sldId="288"/>
            <ac:spMk id="8" creationId="{3510FB29-E3CA-42CB-A35D-CE7F7C48D355}"/>
          </ac:spMkLst>
        </pc:spChg>
        <pc:graphicFrameChg chg="modGraphic">
          <ac:chgData name="" userId="8c75ae6710e7347b" providerId="LiveId" clId="{98D7E7B1-2BD7-4437-82E3-D0E20CDB5C83}" dt="2020-08-04T03:12:48.548" v="1081" actId="20577"/>
          <ac:graphicFrameMkLst>
            <pc:docMk/>
            <pc:sldMk cId="3104313468" sldId="288"/>
            <ac:graphicFrameMk id="6" creationId="{1BE235E9-16F9-41F9-9420-98E4E55F5E2C}"/>
          </ac:graphicFrameMkLst>
        </pc:graphicFrameChg>
      </pc:sldChg>
      <pc:sldChg chg="addSp delSp modSp ord">
        <pc:chgData name="" userId="8c75ae6710e7347b" providerId="LiveId" clId="{98D7E7B1-2BD7-4437-82E3-D0E20CDB5C83}" dt="2020-08-04T03:56:53.155" v="1455"/>
        <pc:sldMkLst>
          <pc:docMk/>
          <pc:sldMk cId="1492961349" sldId="289"/>
        </pc:sldMkLst>
        <pc:spChg chg="mod">
          <ac:chgData name="" userId="8c75ae6710e7347b" providerId="LiveId" clId="{98D7E7B1-2BD7-4437-82E3-D0E20CDB5C83}" dt="2020-08-04T03:16:38.334" v="1227"/>
          <ac:spMkLst>
            <pc:docMk/>
            <pc:sldMk cId="1492961349" sldId="289"/>
            <ac:spMk id="2" creationId="{2405483E-0195-4C21-94ED-DA763B7363EA}"/>
          </ac:spMkLst>
        </pc:spChg>
        <pc:graphicFrameChg chg="modGraphic">
          <ac:chgData name="" userId="8c75ae6710e7347b" providerId="LiveId" clId="{98D7E7B1-2BD7-4437-82E3-D0E20CDB5C83}" dt="2020-08-04T03:12:59.789" v="1093" actId="20577"/>
          <ac:graphicFrameMkLst>
            <pc:docMk/>
            <pc:sldMk cId="1492961349" sldId="289"/>
            <ac:graphicFrameMk id="9" creationId="{8C0ECD3F-A910-429D-AB2E-96BF840EB8A6}"/>
          </ac:graphicFrameMkLst>
        </pc:graphicFrameChg>
        <pc:picChg chg="add del">
          <ac:chgData name="" userId="8c75ae6710e7347b" providerId="LiveId" clId="{98D7E7B1-2BD7-4437-82E3-D0E20CDB5C83}" dt="2020-08-04T03:48:11.463" v="1423" actId="478"/>
          <ac:picMkLst>
            <pc:docMk/>
            <pc:sldMk cId="1492961349" sldId="289"/>
            <ac:picMk id="4" creationId="{8A6AB4A8-EA97-4EB2-97C4-6FB1D2CE9DDF}"/>
          </ac:picMkLst>
        </pc:picChg>
        <pc:picChg chg="add mod">
          <ac:chgData name="" userId="8c75ae6710e7347b" providerId="LiveId" clId="{98D7E7B1-2BD7-4437-82E3-D0E20CDB5C83}" dt="2020-08-04T03:49:39.881" v="1445" actId="1076"/>
          <ac:picMkLst>
            <pc:docMk/>
            <pc:sldMk cId="1492961349" sldId="289"/>
            <ac:picMk id="5" creationId="{DAB38E8B-3BAF-49AE-AA0C-E47ED196FFBE}"/>
          </ac:picMkLst>
        </pc:picChg>
        <pc:picChg chg="del">
          <ac:chgData name="" userId="8c75ae6710e7347b" providerId="LiveId" clId="{98D7E7B1-2BD7-4437-82E3-D0E20CDB5C83}" dt="2020-08-04T03:47:49.462" v="1419" actId="478"/>
          <ac:picMkLst>
            <pc:docMk/>
            <pc:sldMk cId="1492961349" sldId="289"/>
            <ac:picMk id="6" creationId="{111ED821-D6CB-4EF6-A1A6-B11861E0A251}"/>
          </ac:picMkLst>
        </pc:picChg>
        <pc:picChg chg="del">
          <ac:chgData name="" userId="8c75ae6710e7347b" providerId="LiveId" clId="{98D7E7B1-2BD7-4437-82E3-D0E20CDB5C83}" dt="2020-08-04T03:47:50.179" v="1421" actId="478"/>
          <ac:picMkLst>
            <pc:docMk/>
            <pc:sldMk cId="1492961349" sldId="289"/>
            <ac:picMk id="7" creationId="{5280E630-9AEF-4334-B3AA-97B4B3CC2B9B}"/>
          </ac:picMkLst>
        </pc:picChg>
        <pc:picChg chg="del">
          <ac:chgData name="" userId="8c75ae6710e7347b" providerId="LiveId" clId="{98D7E7B1-2BD7-4437-82E3-D0E20CDB5C83}" dt="2020-08-04T03:47:49.830" v="1420" actId="478"/>
          <ac:picMkLst>
            <pc:docMk/>
            <pc:sldMk cId="1492961349" sldId="289"/>
            <ac:picMk id="8" creationId="{B1030EFA-648E-492E-AC0B-FBB6C44A276D}"/>
          </ac:picMkLst>
        </pc:picChg>
        <pc:picChg chg="add mod">
          <ac:chgData name="" userId="8c75ae6710e7347b" providerId="LiveId" clId="{98D7E7B1-2BD7-4437-82E3-D0E20CDB5C83}" dt="2020-08-04T03:49:35.817" v="1443" actId="1076"/>
          <ac:picMkLst>
            <pc:docMk/>
            <pc:sldMk cId="1492961349" sldId="289"/>
            <ac:picMk id="10" creationId="{367A7352-3092-48D8-BF95-511BCFB1BF83}"/>
          </ac:picMkLst>
        </pc:picChg>
        <pc:picChg chg="add mod">
          <ac:chgData name="" userId="8c75ae6710e7347b" providerId="LiveId" clId="{98D7E7B1-2BD7-4437-82E3-D0E20CDB5C83}" dt="2020-08-04T03:49:38.241" v="1444" actId="1076"/>
          <ac:picMkLst>
            <pc:docMk/>
            <pc:sldMk cId="1492961349" sldId="289"/>
            <ac:picMk id="11" creationId="{257240A8-CD85-4947-B6BD-3E55094E704F}"/>
          </ac:picMkLst>
        </pc:picChg>
      </pc:sldChg>
      <pc:sldChg chg="addSp delSp modSp ord">
        <pc:chgData name="" userId="8c75ae6710e7347b" providerId="LiveId" clId="{98D7E7B1-2BD7-4437-82E3-D0E20CDB5C83}" dt="2020-08-04T03:56:53.155" v="1455"/>
        <pc:sldMkLst>
          <pc:docMk/>
          <pc:sldMk cId="1592545908" sldId="290"/>
        </pc:sldMkLst>
        <pc:spChg chg="mod">
          <ac:chgData name="" userId="8c75ae6710e7347b" providerId="LiveId" clId="{98D7E7B1-2BD7-4437-82E3-D0E20CDB5C83}" dt="2020-08-04T03:16:39.672" v="1228"/>
          <ac:spMkLst>
            <pc:docMk/>
            <pc:sldMk cId="1592545908" sldId="290"/>
            <ac:spMk id="2" creationId="{8112FEB2-0703-4FDD-AE1D-F6A80BB41A4F}"/>
          </ac:spMkLst>
        </pc:spChg>
        <pc:picChg chg="del">
          <ac:chgData name="" userId="8c75ae6710e7347b" providerId="LiveId" clId="{98D7E7B1-2BD7-4437-82E3-D0E20CDB5C83}" dt="2020-08-04T03:46:53.029" v="1404" actId="478"/>
          <ac:picMkLst>
            <pc:docMk/>
            <pc:sldMk cId="1592545908" sldId="290"/>
            <ac:picMk id="4" creationId="{6472C8C5-E871-4259-A96A-FA7166500A7E}"/>
          </ac:picMkLst>
        </pc:picChg>
        <pc:picChg chg="del">
          <ac:chgData name="" userId="8c75ae6710e7347b" providerId="LiveId" clId="{98D7E7B1-2BD7-4437-82E3-D0E20CDB5C83}" dt="2020-08-04T03:46:13.736" v="1399" actId="478"/>
          <ac:picMkLst>
            <pc:docMk/>
            <pc:sldMk cId="1592545908" sldId="290"/>
            <ac:picMk id="5" creationId="{0793BA9A-D2F0-4AB0-9C8B-31A5DB2529B7}"/>
          </ac:picMkLst>
        </pc:picChg>
        <pc:picChg chg="add mod ord">
          <ac:chgData name="" userId="8c75ae6710e7347b" providerId="LiveId" clId="{98D7E7B1-2BD7-4437-82E3-D0E20CDB5C83}" dt="2020-08-04T03:47:18.569" v="1418" actId="1076"/>
          <ac:picMkLst>
            <pc:docMk/>
            <pc:sldMk cId="1592545908" sldId="290"/>
            <ac:picMk id="7" creationId="{107C270A-9FB4-47E9-80D2-0A01E0347DFC}"/>
          </ac:picMkLst>
        </pc:picChg>
        <pc:picChg chg="add mod">
          <ac:chgData name="" userId="8c75ae6710e7347b" providerId="LiveId" clId="{98D7E7B1-2BD7-4437-82E3-D0E20CDB5C83}" dt="2020-08-04T03:47:15.585" v="1417" actId="1076"/>
          <ac:picMkLst>
            <pc:docMk/>
            <pc:sldMk cId="1592545908" sldId="290"/>
            <ac:picMk id="8" creationId="{E2796838-0910-421D-AE33-ACC638212C76}"/>
          </ac:picMkLst>
        </pc:picChg>
      </pc:sldChg>
      <pc:sldChg chg="modSp ord">
        <pc:chgData name="" userId="8c75ae6710e7347b" providerId="LiveId" clId="{98D7E7B1-2BD7-4437-82E3-D0E20CDB5C83}" dt="2020-08-04T03:57:04.719" v="1460" actId="20577"/>
        <pc:sldMkLst>
          <pc:docMk/>
          <pc:sldMk cId="1207110894" sldId="303"/>
        </pc:sldMkLst>
        <pc:spChg chg="mod">
          <ac:chgData name="" userId="8c75ae6710e7347b" providerId="LiveId" clId="{98D7E7B1-2BD7-4437-82E3-D0E20CDB5C83}" dt="2020-08-04T03:57:04.719" v="1460" actId="20577"/>
          <ac:spMkLst>
            <pc:docMk/>
            <pc:sldMk cId="1207110894" sldId="303"/>
            <ac:spMk id="3" creationId="{5CE2F01B-22C8-4F32-83AA-4D58A651A1D6}"/>
          </ac:spMkLst>
        </pc:spChg>
      </pc:sldChg>
      <pc:sldChg chg="add del">
        <pc:chgData name="" userId="8c75ae6710e7347b" providerId="LiveId" clId="{98D7E7B1-2BD7-4437-82E3-D0E20CDB5C83}" dt="2020-08-04T04:05:48.103" v="1461" actId="2696"/>
        <pc:sldMkLst>
          <pc:docMk/>
          <pc:sldMk cId="3205695051" sldId="311"/>
        </pc:sldMkLst>
      </pc:sldChg>
      <pc:sldChg chg="addSp delSp modSp add ord">
        <pc:chgData name="" userId="8c75ae6710e7347b" providerId="LiveId" clId="{98D7E7B1-2BD7-4437-82E3-D0E20CDB5C83}" dt="2020-08-04T03:32:57.423" v="1342" actId="478"/>
        <pc:sldMkLst>
          <pc:docMk/>
          <pc:sldMk cId="1283255094" sldId="312"/>
        </pc:sldMkLst>
        <pc:spChg chg="mod">
          <ac:chgData name="" userId="8c75ae6710e7347b" providerId="LiveId" clId="{98D7E7B1-2BD7-4437-82E3-D0E20CDB5C83}" dt="2020-08-04T03:15:28.999" v="1194"/>
          <ac:spMkLst>
            <pc:docMk/>
            <pc:sldMk cId="1283255094" sldId="312"/>
            <ac:spMk id="2" creationId="{3CE4AE7E-204A-421F-A60A-F8BF7A7ED52B}"/>
          </ac:spMkLst>
        </pc:spChg>
        <pc:spChg chg="mod">
          <ac:chgData name="" userId="8c75ae6710e7347b" providerId="LiveId" clId="{98D7E7B1-2BD7-4437-82E3-D0E20CDB5C83}" dt="2020-08-04T03:14:48.075" v="1096"/>
          <ac:spMkLst>
            <pc:docMk/>
            <pc:sldMk cId="1283255094" sldId="312"/>
            <ac:spMk id="3" creationId="{CC76B0DF-93B1-4DE1-902E-4CEB9273CF0A}"/>
          </ac:spMkLst>
        </pc:spChg>
        <pc:spChg chg="add mod">
          <ac:chgData name="" userId="8c75ae6710e7347b" providerId="LiveId" clId="{98D7E7B1-2BD7-4437-82E3-D0E20CDB5C83}" dt="2020-08-04T03:30:17.958" v="1332" actId="1582"/>
          <ac:spMkLst>
            <pc:docMk/>
            <pc:sldMk cId="1283255094" sldId="312"/>
            <ac:spMk id="6" creationId="{4347C5D1-A095-492E-ABDF-A72CAACE0ACF}"/>
          </ac:spMkLst>
        </pc:spChg>
        <pc:spChg chg="add mod">
          <ac:chgData name="" userId="8c75ae6710e7347b" providerId="LiveId" clId="{98D7E7B1-2BD7-4437-82E3-D0E20CDB5C83}" dt="2020-08-04T03:31:43.290" v="1337" actId="1076"/>
          <ac:spMkLst>
            <pc:docMk/>
            <pc:sldMk cId="1283255094" sldId="312"/>
            <ac:spMk id="7" creationId="{DE42DE47-DD5C-4CC4-BF41-436830BDB48A}"/>
          </ac:spMkLst>
        </pc:spChg>
        <pc:spChg chg="add del mod">
          <ac:chgData name="" userId="8c75ae6710e7347b" providerId="LiveId" clId="{98D7E7B1-2BD7-4437-82E3-D0E20CDB5C83}" dt="2020-08-04T03:32:57.423" v="1342" actId="478"/>
          <ac:spMkLst>
            <pc:docMk/>
            <pc:sldMk cId="1283255094" sldId="312"/>
            <ac:spMk id="8" creationId="{9F55D7D3-2267-49C0-90BB-1575F5D153AF}"/>
          </ac:spMkLst>
        </pc:spChg>
        <pc:picChg chg="add del mod">
          <ac:chgData name="" userId="8c75ae6710e7347b" providerId="LiveId" clId="{98D7E7B1-2BD7-4437-82E3-D0E20CDB5C83}" dt="2020-08-04T03:15:43.819" v="1195" actId="478"/>
          <ac:picMkLst>
            <pc:docMk/>
            <pc:sldMk cId="1283255094" sldId="312"/>
            <ac:picMk id="4" creationId="{5469C074-259F-4B6C-B6EA-15AFB8C60786}"/>
          </ac:picMkLst>
        </pc:picChg>
        <pc:picChg chg="add mod">
          <ac:chgData name="" userId="8c75ae6710e7347b" providerId="LiveId" clId="{98D7E7B1-2BD7-4437-82E3-D0E20CDB5C83}" dt="2020-08-04T03:15:49.290" v="1197" actId="1076"/>
          <ac:picMkLst>
            <pc:docMk/>
            <pc:sldMk cId="1283255094" sldId="312"/>
            <ac:picMk id="5" creationId="{BD0CC3E9-4BF6-46D1-ABAC-2007093705CC}"/>
          </ac:picMkLst>
        </pc:picChg>
      </pc:sldChg>
      <pc:sldChg chg="modSp add del ord">
        <pc:chgData name="" userId="8c75ae6710e7347b" providerId="LiveId" clId="{98D7E7B1-2BD7-4437-82E3-D0E20CDB5C83}" dt="2020-08-04T02:27:31.411" v="1043" actId="2696"/>
        <pc:sldMkLst>
          <pc:docMk/>
          <pc:sldMk cId="192789497" sldId="313"/>
        </pc:sldMkLst>
        <pc:spChg chg="mod">
          <ac:chgData name="" userId="8c75ae6710e7347b" providerId="LiveId" clId="{98D7E7B1-2BD7-4437-82E3-D0E20CDB5C83}" dt="2020-08-04T02:27:10.377" v="1032"/>
          <ac:spMkLst>
            <pc:docMk/>
            <pc:sldMk cId="192789497" sldId="313"/>
            <ac:spMk id="2" creationId="{5101264A-330E-4C84-A79C-E216ED110A48}"/>
          </ac:spMkLst>
        </pc:spChg>
      </pc:sldChg>
      <pc:sldChg chg="modSp add del">
        <pc:chgData name="" userId="8c75ae6710e7347b" providerId="LiveId" clId="{98D7E7B1-2BD7-4437-82E3-D0E20CDB5C83}" dt="2020-08-04T03:54:55.492" v="1454" actId="2696"/>
        <pc:sldMkLst>
          <pc:docMk/>
          <pc:sldMk cId="1480129405" sldId="313"/>
        </pc:sldMkLst>
        <pc:spChg chg="mod">
          <ac:chgData name="" userId="8c75ae6710e7347b" providerId="LiveId" clId="{98D7E7B1-2BD7-4437-82E3-D0E20CDB5C83}" dt="2020-08-04T03:54:25.664" v="1453"/>
          <ac:spMkLst>
            <pc:docMk/>
            <pc:sldMk cId="1480129405" sldId="313"/>
            <ac:spMk id="2" creationId="{976062C0-3386-4A2C-976B-B84E144A28A4}"/>
          </ac:spMkLst>
        </pc:spChg>
      </pc:sldChg>
      <pc:sldChg chg="modSp add del">
        <pc:chgData name="" userId="8c75ae6710e7347b" providerId="LiveId" clId="{98D7E7B1-2BD7-4437-82E3-D0E20CDB5C83}" dt="2020-08-04T02:27:30.904" v="1042" actId="2696"/>
        <pc:sldMkLst>
          <pc:docMk/>
          <pc:sldMk cId="3411156540" sldId="314"/>
        </pc:sldMkLst>
        <pc:spChg chg="mod">
          <ac:chgData name="" userId="8c75ae6710e7347b" providerId="LiveId" clId="{98D7E7B1-2BD7-4437-82E3-D0E20CDB5C83}" dt="2020-08-04T02:27:20.003" v="1034"/>
          <ac:spMkLst>
            <pc:docMk/>
            <pc:sldMk cId="3411156540" sldId="314"/>
            <ac:spMk id="2" creationId="{93E54167-4227-44D0-A902-81495A3C457C}"/>
          </ac:spMkLst>
        </pc:spChg>
      </pc:sldChg>
      <pc:sldChg chg="modSp add del">
        <pc:chgData name="" userId="8c75ae6710e7347b" providerId="LiveId" clId="{98D7E7B1-2BD7-4437-82E3-D0E20CDB5C83}" dt="2020-08-04T02:27:30.275" v="1041" actId="2696"/>
        <pc:sldMkLst>
          <pc:docMk/>
          <pc:sldMk cId="3911549783" sldId="315"/>
        </pc:sldMkLst>
        <pc:spChg chg="mod">
          <ac:chgData name="" userId="8c75ae6710e7347b" providerId="LiveId" clId="{98D7E7B1-2BD7-4437-82E3-D0E20CDB5C83}" dt="2020-08-04T02:27:24.097" v="1038"/>
          <ac:spMkLst>
            <pc:docMk/>
            <pc:sldMk cId="3911549783" sldId="315"/>
            <ac:spMk id="2" creationId="{1AAA8A67-C8E5-4E8D-8A08-EB5ACA245188}"/>
          </ac:spMkLst>
        </pc:spChg>
      </pc:sldChg>
    </pc:docChg>
  </pc:docChgLst>
  <pc:docChgLst>
    <pc:chgData userId="8c75ae6710e7347b" providerId="LiveId" clId="{E538584A-6A0E-463D-BE32-9DE5BA23B5A3}"/>
    <pc:docChg chg="undo redo custSel mod addSld delSld modSld sldOrd">
      <pc:chgData name="" userId="8c75ae6710e7347b" providerId="LiveId" clId="{E538584A-6A0E-463D-BE32-9DE5BA23B5A3}" dt="2020-08-03T08:52:31.531" v="2934"/>
      <pc:docMkLst>
        <pc:docMk/>
      </pc:docMkLst>
      <pc:sldChg chg="modSp">
        <pc:chgData name="" userId="8c75ae6710e7347b" providerId="LiveId" clId="{E538584A-6A0E-463D-BE32-9DE5BA23B5A3}" dt="2020-07-31T04:56:36.951" v="0" actId="1076"/>
        <pc:sldMkLst>
          <pc:docMk/>
          <pc:sldMk cId="2955325343" sldId="263"/>
        </pc:sldMkLst>
        <pc:picChg chg="mod">
          <ac:chgData name="" userId="8c75ae6710e7347b" providerId="LiveId" clId="{E538584A-6A0E-463D-BE32-9DE5BA23B5A3}" dt="2020-07-31T04:56:36.951" v="0" actId="1076"/>
          <ac:picMkLst>
            <pc:docMk/>
            <pc:sldMk cId="2955325343" sldId="263"/>
            <ac:picMk id="4" creationId="{C8D95667-B9A1-4B5A-A8C6-0A55CB3B05CD}"/>
          </ac:picMkLst>
        </pc:picChg>
      </pc:sldChg>
      <pc:sldChg chg="addSp delSp modSp">
        <pc:chgData name="" userId="8c75ae6710e7347b" providerId="LiveId" clId="{E538584A-6A0E-463D-BE32-9DE5BA23B5A3}" dt="2020-07-31T10:59:35.582" v="2108" actId="1076"/>
        <pc:sldMkLst>
          <pc:docMk/>
          <pc:sldMk cId="1876400031" sldId="264"/>
        </pc:sldMkLst>
        <pc:spChg chg="mod">
          <ac:chgData name="" userId="8c75ae6710e7347b" providerId="LiveId" clId="{E538584A-6A0E-463D-BE32-9DE5BA23B5A3}" dt="2020-07-31T05:29:50.585" v="87"/>
          <ac:spMkLst>
            <pc:docMk/>
            <pc:sldMk cId="1876400031" sldId="264"/>
            <ac:spMk id="2" creationId="{E07B7761-B1C5-4C72-9B43-FF177AAFE57A}"/>
          </ac:spMkLst>
        </pc:spChg>
        <pc:spChg chg="del">
          <ac:chgData name="" userId="8c75ae6710e7347b" providerId="LiveId" clId="{E538584A-6A0E-463D-BE32-9DE5BA23B5A3}" dt="2020-07-31T05:30:23.995" v="89" actId="3680"/>
          <ac:spMkLst>
            <pc:docMk/>
            <pc:sldMk cId="1876400031" sldId="264"/>
            <ac:spMk id="5" creationId="{56F2FF07-2EF4-41F5-A97B-9777CB27D4E7}"/>
          </ac:spMkLst>
        </pc:spChg>
        <pc:spChg chg="add del mod">
          <ac:chgData name="" userId="8c75ae6710e7347b" providerId="LiveId" clId="{E538584A-6A0E-463D-BE32-9DE5BA23B5A3}" dt="2020-07-31T07:16:07.707" v="680" actId="478"/>
          <ac:spMkLst>
            <pc:docMk/>
            <pc:sldMk cId="1876400031" sldId="264"/>
            <ac:spMk id="6" creationId="{8093241A-A211-479C-9774-42ED24BD523B}"/>
          </ac:spMkLst>
        </pc:spChg>
        <pc:graphicFrameChg chg="add del mod modGraphic">
          <ac:chgData name="" userId="8c75ae6710e7347b" providerId="LiveId" clId="{E538584A-6A0E-463D-BE32-9DE5BA23B5A3}" dt="2020-07-31T06:28:45.025" v="109" actId="478"/>
          <ac:graphicFrameMkLst>
            <pc:docMk/>
            <pc:sldMk cId="1876400031" sldId="264"/>
            <ac:graphicFrameMk id="3" creationId="{C7D20034-E676-4598-8519-B02468C328F5}"/>
          </ac:graphicFrameMkLst>
        </pc:graphicFrameChg>
        <pc:graphicFrameChg chg="add mod modGraphic">
          <ac:chgData name="" userId="8c75ae6710e7347b" providerId="LiveId" clId="{E538584A-6A0E-463D-BE32-9DE5BA23B5A3}" dt="2020-07-31T10:59:35.582" v="2108" actId="1076"/>
          <ac:graphicFrameMkLst>
            <pc:docMk/>
            <pc:sldMk cId="1876400031" sldId="264"/>
            <ac:graphicFrameMk id="7" creationId="{ABE24560-F707-41A7-9345-24BA0AA17108}"/>
          </ac:graphicFrameMkLst>
        </pc:graphicFrameChg>
        <pc:graphicFrameChg chg="add del">
          <ac:chgData name="" userId="8c75ae6710e7347b" providerId="LiveId" clId="{E538584A-6A0E-463D-BE32-9DE5BA23B5A3}" dt="2020-07-31T10:52:03.575" v="1910"/>
          <ac:graphicFrameMkLst>
            <pc:docMk/>
            <pc:sldMk cId="1876400031" sldId="264"/>
            <ac:graphicFrameMk id="8" creationId="{70A7DC40-DFA3-432E-ADA1-638D31B962EC}"/>
          </ac:graphicFrameMkLst>
        </pc:graphicFrameChg>
      </pc:sldChg>
      <pc:sldChg chg="addSp modSp ord">
        <pc:chgData name="" userId="8c75ae6710e7347b" providerId="LiveId" clId="{E538584A-6A0E-463D-BE32-9DE5BA23B5A3}" dt="2020-07-31T05:26:59.383" v="67"/>
        <pc:sldMkLst>
          <pc:docMk/>
          <pc:sldMk cId="3388722167" sldId="265"/>
        </pc:sldMkLst>
        <pc:graphicFrameChg chg="mod modGraphic">
          <ac:chgData name="" userId="8c75ae6710e7347b" providerId="LiveId" clId="{E538584A-6A0E-463D-BE32-9DE5BA23B5A3}" dt="2020-07-31T05:08:30.069" v="64" actId="20577"/>
          <ac:graphicFrameMkLst>
            <pc:docMk/>
            <pc:sldMk cId="3388722167" sldId="265"/>
            <ac:graphicFrameMk id="4" creationId="{EA168C57-C188-4D56-B17A-ED84306FC91F}"/>
          </ac:graphicFrameMkLst>
        </pc:graphicFrameChg>
        <pc:picChg chg="mod modCrop">
          <ac:chgData name="" userId="8c75ae6710e7347b" providerId="LiveId" clId="{E538584A-6A0E-463D-BE32-9DE5BA23B5A3}" dt="2020-07-31T05:00:12.902" v="40" actId="1076"/>
          <ac:picMkLst>
            <pc:docMk/>
            <pc:sldMk cId="3388722167" sldId="265"/>
            <ac:picMk id="5" creationId="{F47BB6D3-9E15-4EA3-9D8A-FFE9F3A9631B}"/>
          </ac:picMkLst>
        </pc:picChg>
        <pc:picChg chg="add mod modCrop">
          <ac:chgData name="" userId="8c75ae6710e7347b" providerId="LiveId" clId="{E538584A-6A0E-463D-BE32-9DE5BA23B5A3}" dt="2020-07-31T05:00:36.187" v="49" actId="1076"/>
          <ac:picMkLst>
            <pc:docMk/>
            <pc:sldMk cId="3388722167" sldId="265"/>
            <ac:picMk id="6" creationId="{6EE83567-572C-4D32-9E50-F3ADCFB8E7C2}"/>
          </ac:picMkLst>
        </pc:picChg>
        <pc:picChg chg="add mod modCrop">
          <ac:chgData name="" userId="8c75ae6710e7347b" providerId="LiveId" clId="{E538584A-6A0E-463D-BE32-9DE5BA23B5A3}" dt="2020-07-31T05:00:13.918" v="41" actId="1076"/>
          <ac:picMkLst>
            <pc:docMk/>
            <pc:sldMk cId="3388722167" sldId="265"/>
            <ac:picMk id="7" creationId="{CB3F25DD-D04A-4320-96E9-068B698AABD2}"/>
          </ac:picMkLst>
        </pc:picChg>
        <pc:picChg chg="add mod modCrop">
          <ac:chgData name="" userId="8c75ae6710e7347b" providerId="LiveId" clId="{E538584A-6A0E-463D-BE32-9DE5BA23B5A3}" dt="2020-07-31T05:08:31.633" v="66" actId="1076"/>
          <ac:picMkLst>
            <pc:docMk/>
            <pc:sldMk cId="3388722167" sldId="265"/>
            <ac:picMk id="8" creationId="{E51DAA5A-56BD-41D4-9640-DBBF49535EEA}"/>
          </ac:picMkLst>
        </pc:picChg>
        <pc:picChg chg="add mod modCrop">
          <ac:chgData name="" userId="8c75ae6710e7347b" providerId="LiveId" clId="{E538584A-6A0E-463D-BE32-9DE5BA23B5A3}" dt="2020-07-31T05:00:28.734" v="47" actId="1076"/>
          <ac:picMkLst>
            <pc:docMk/>
            <pc:sldMk cId="3388722167" sldId="265"/>
            <ac:picMk id="9" creationId="{F541F633-32B9-4890-8502-4CB0A940D6C2}"/>
          </ac:picMkLst>
        </pc:picChg>
      </pc:sldChg>
      <pc:sldChg chg="modSp">
        <pc:chgData name="" userId="8c75ae6710e7347b" providerId="LiveId" clId="{E538584A-6A0E-463D-BE32-9DE5BA23B5A3}" dt="2020-07-31T04:56:57.515" v="1" actId="1076"/>
        <pc:sldMkLst>
          <pc:docMk/>
          <pc:sldMk cId="3582510754" sldId="267"/>
        </pc:sldMkLst>
        <pc:picChg chg="mod">
          <ac:chgData name="" userId="8c75ae6710e7347b" providerId="LiveId" clId="{E538584A-6A0E-463D-BE32-9DE5BA23B5A3}" dt="2020-07-31T04:56:57.515" v="1" actId="1076"/>
          <ac:picMkLst>
            <pc:docMk/>
            <pc:sldMk cId="3582510754" sldId="267"/>
            <ac:picMk id="4" creationId="{50B98431-CDDA-4B93-B6D0-E42D746DAB45}"/>
          </ac:picMkLst>
        </pc:picChg>
      </pc:sldChg>
      <pc:sldChg chg="add del">
        <pc:chgData name="" userId="8c75ae6710e7347b" providerId="LiveId" clId="{E538584A-6A0E-463D-BE32-9DE5BA23B5A3}" dt="2020-08-03T08:50:30.959" v="2836" actId="2696"/>
        <pc:sldMkLst>
          <pc:docMk/>
          <pc:sldMk cId="1489215454" sldId="269"/>
        </pc:sldMkLst>
      </pc:sldChg>
      <pc:sldChg chg="addSp add">
        <pc:chgData name="" userId="8c75ae6710e7347b" providerId="LiveId" clId="{E538584A-6A0E-463D-BE32-9DE5BA23B5A3}" dt="2020-07-31T07:23:33.445" v="875"/>
        <pc:sldMkLst>
          <pc:docMk/>
          <pc:sldMk cId="1861057678" sldId="270"/>
        </pc:sldMkLst>
        <pc:picChg chg="add">
          <ac:chgData name="" userId="8c75ae6710e7347b" providerId="LiveId" clId="{E538584A-6A0E-463D-BE32-9DE5BA23B5A3}" dt="2020-07-31T07:23:33.445" v="875"/>
          <ac:picMkLst>
            <pc:docMk/>
            <pc:sldMk cId="1861057678" sldId="270"/>
            <ac:picMk id="4" creationId="{2BA10EF7-8443-4D04-8113-C0D714B47242}"/>
          </ac:picMkLst>
        </pc:picChg>
      </pc:sldChg>
      <pc:sldChg chg="addSp delSp modSp add mod setBg">
        <pc:chgData name="" userId="8c75ae6710e7347b" providerId="LiveId" clId="{E538584A-6A0E-463D-BE32-9DE5BA23B5A3}" dt="2020-07-31T11:01:18.169" v="2144" actId="255"/>
        <pc:sldMkLst>
          <pc:docMk/>
          <pc:sldMk cId="2924973518" sldId="272"/>
        </pc:sldMkLst>
        <pc:spChg chg="mod">
          <ac:chgData name="" userId="8c75ae6710e7347b" providerId="LiveId" clId="{E538584A-6A0E-463D-BE32-9DE5BA23B5A3}" dt="2020-07-31T11:01:18.169" v="2144" actId="255"/>
          <ac:spMkLst>
            <pc:docMk/>
            <pc:sldMk cId="2924973518" sldId="272"/>
            <ac:spMk id="2" creationId="{8A77D7A2-3AE7-434E-B5EC-8FA07AF99C76}"/>
          </ac:spMkLst>
        </pc:spChg>
        <pc:spChg chg="mod">
          <ac:chgData name="" userId="8c75ae6710e7347b" providerId="LiveId" clId="{E538584A-6A0E-463D-BE32-9DE5BA23B5A3}" dt="2020-07-31T09:09:41.994" v="1685" actId="26606"/>
          <ac:spMkLst>
            <pc:docMk/>
            <pc:sldMk cId="2924973518" sldId="272"/>
            <ac:spMk id="3" creationId="{944B1908-E80E-4A18-BDB3-E9C69B6B9BC3}"/>
          </ac:spMkLst>
        </pc:spChg>
        <pc:spChg chg="add del">
          <ac:chgData name="" userId="8c75ae6710e7347b" providerId="LiveId" clId="{E538584A-6A0E-463D-BE32-9DE5BA23B5A3}" dt="2020-07-31T09:09:41.994" v="1685" actId="26606"/>
          <ac:spMkLst>
            <pc:docMk/>
            <pc:sldMk cId="2924973518" sldId="272"/>
            <ac:spMk id="11" creationId="{8761DDFE-071F-4200-B0AA-394476C2D2D6}"/>
          </ac:spMkLst>
        </pc:spChg>
        <pc:graphicFrameChg chg="add">
          <ac:chgData name="" userId="8c75ae6710e7347b" providerId="LiveId" clId="{E538584A-6A0E-463D-BE32-9DE5BA23B5A3}" dt="2020-07-31T11:00:58.180" v="2140"/>
          <ac:graphicFrameMkLst>
            <pc:docMk/>
            <pc:sldMk cId="2924973518" sldId="272"/>
            <ac:graphicFrameMk id="10" creationId="{7FFA6378-DF93-405F-8FF5-BAD9A7BD2AB0}"/>
          </ac:graphicFrameMkLst>
        </pc:graphicFrameChg>
        <pc:picChg chg="add del mod">
          <ac:chgData name="" userId="8c75ae6710e7347b" providerId="LiveId" clId="{E538584A-6A0E-463D-BE32-9DE5BA23B5A3}" dt="2020-07-31T09:08:39.797" v="1676"/>
          <ac:picMkLst>
            <pc:docMk/>
            <pc:sldMk cId="2924973518" sldId="272"/>
            <ac:picMk id="4" creationId="{5250BA70-0261-4BFB-B544-1BC1847DEE72}"/>
          </ac:picMkLst>
        </pc:picChg>
        <pc:picChg chg="add del mod ord">
          <ac:chgData name="" userId="8c75ae6710e7347b" providerId="LiveId" clId="{E538584A-6A0E-463D-BE32-9DE5BA23B5A3}" dt="2020-07-31T10:20:47.902" v="1761" actId="478"/>
          <ac:picMkLst>
            <pc:docMk/>
            <pc:sldMk cId="2924973518" sldId="272"/>
            <ac:picMk id="5" creationId="{E5DB2096-9305-4420-B038-20E4E2492C67}"/>
          </ac:picMkLst>
        </pc:picChg>
        <pc:picChg chg="add del mod">
          <ac:chgData name="" userId="8c75ae6710e7347b" providerId="LiveId" clId="{E538584A-6A0E-463D-BE32-9DE5BA23B5A3}" dt="2020-07-31T10:20:07.989" v="1756" actId="478"/>
          <ac:picMkLst>
            <pc:docMk/>
            <pc:sldMk cId="2924973518" sldId="272"/>
            <ac:picMk id="6" creationId="{5750E5EE-CBBD-42CD-94E1-D7DCCE732C91}"/>
          </ac:picMkLst>
        </pc:picChg>
        <pc:picChg chg="add mod ord">
          <ac:chgData name="" userId="8c75ae6710e7347b" providerId="LiveId" clId="{E538584A-6A0E-463D-BE32-9DE5BA23B5A3}" dt="2020-07-31T11:01:07.679" v="2142" actId="1076"/>
          <ac:picMkLst>
            <pc:docMk/>
            <pc:sldMk cId="2924973518" sldId="272"/>
            <ac:picMk id="7" creationId="{E64F96BB-6692-4828-A66D-DFF22A46E86D}"/>
          </ac:picMkLst>
        </pc:picChg>
        <pc:picChg chg="add del mod ord">
          <ac:chgData name="" userId="8c75ae6710e7347b" providerId="LiveId" clId="{E538584A-6A0E-463D-BE32-9DE5BA23B5A3}" dt="2020-07-31T11:01:07.679" v="2142" actId="1076"/>
          <ac:picMkLst>
            <pc:docMk/>
            <pc:sldMk cId="2924973518" sldId="272"/>
            <ac:picMk id="8" creationId="{003B86FB-96B9-47DF-99E6-644E101A48DA}"/>
          </ac:picMkLst>
        </pc:picChg>
      </pc:sldChg>
      <pc:sldChg chg="addSp delSp modSp add ord">
        <pc:chgData name="" userId="8c75ae6710e7347b" providerId="LiveId" clId="{E538584A-6A0E-463D-BE32-9DE5BA23B5A3}" dt="2020-07-31T10:57:22.411" v="2066"/>
        <pc:sldMkLst>
          <pc:docMk/>
          <pc:sldMk cId="3333886758" sldId="273"/>
        </pc:sldMkLst>
        <pc:spChg chg="mod">
          <ac:chgData name="" userId="8c75ae6710e7347b" providerId="LiveId" clId="{E538584A-6A0E-463D-BE32-9DE5BA23B5A3}" dt="2020-07-31T10:57:22.411" v="2066"/>
          <ac:spMkLst>
            <pc:docMk/>
            <pc:sldMk cId="3333886758" sldId="273"/>
            <ac:spMk id="2" creationId="{402F930E-B4E1-4D61-8644-33F8161AE7ED}"/>
          </ac:spMkLst>
        </pc:spChg>
        <pc:graphicFrameChg chg="add mod modGraphic">
          <ac:chgData name="" userId="8c75ae6710e7347b" providerId="LiveId" clId="{E538584A-6A0E-463D-BE32-9DE5BA23B5A3}" dt="2020-07-31T10:52:19.871" v="1919" actId="1076"/>
          <ac:graphicFrameMkLst>
            <pc:docMk/>
            <pc:sldMk cId="3333886758" sldId="273"/>
            <ac:graphicFrameMk id="11" creationId="{F4D1D21B-E227-4C53-807E-E03F49C8AAC7}"/>
          </ac:graphicFrameMkLst>
        </pc:graphicFrameChg>
        <pc:picChg chg="add del mod">
          <ac:chgData name="" userId="8c75ae6710e7347b" providerId="LiveId" clId="{E538584A-6A0E-463D-BE32-9DE5BA23B5A3}" dt="2020-07-31T10:33:31.670" v="1851" actId="478"/>
          <ac:picMkLst>
            <pc:docMk/>
            <pc:sldMk cId="3333886758" sldId="273"/>
            <ac:picMk id="4" creationId="{49A20A21-216A-4984-B622-D6EE2127E1B0}"/>
          </ac:picMkLst>
        </pc:picChg>
        <pc:picChg chg="add del mod">
          <ac:chgData name="" userId="8c75ae6710e7347b" providerId="LiveId" clId="{E538584A-6A0E-463D-BE32-9DE5BA23B5A3}" dt="2020-07-31T10:48:22.057" v="1854" actId="478"/>
          <ac:picMkLst>
            <pc:docMk/>
            <pc:sldMk cId="3333886758" sldId="273"/>
            <ac:picMk id="5" creationId="{05DB22A1-9646-4F4E-B6AB-3C41C76B5EAC}"/>
          </ac:picMkLst>
        </pc:picChg>
        <pc:picChg chg="add del mod">
          <ac:chgData name="" userId="8c75ae6710e7347b" providerId="LiveId" clId="{E538584A-6A0E-463D-BE32-9DE5BA23B5A3}" dt="2020-07-31T10:48:44.560" v="1858"/>
          <ac:picMkLst>
            <pc:docMk/>
            <pc:sldMk cId="3333886758" sldId="273"/>
            <ac:picMk id="6" creationId="{6EF66A20-97BF-46F1-A272-B940680E1E26}"/>
          </ac:picMkLst>
        </pc:picChg>
        <pc:picChg chg="add del mod">
          <ac:chgData name="" userId="8c75ae6710e7347b" providerId="LiveId" clId="{E538584A-6A0E-463D-BE32-9DE5BA23B5A3}" dt="2020-07-31T10:48:46.250" v="1861"/>
          <ac:picMkLst>
            <pc:docMk/>
            <pc:sldMk cId="3333886758" sldId="273"/>
            <ac:picMk id="7" creationId="{BB18FC3F-2489-4C6E-9A03-A42089848981}"/>
          </ac:picMkLst>
        </pc:picChg>
        <pc:picChg chg="add mod">
          <ac:chgData name="" userId="8c75ae6710e7347b" providerId="LiveId" clId="{E538584A-6A0E-463D-BE32-9DE5BA23B5A3}" dt="2020-07-31T10:51:59.439" v="1908" actId="1076"/>
          <ac:picMkLst>
            <pc:docMk/>
            <pc:sldMk cId="3333886758" sldId="273"/>
            <ac:picMk id="8" creationId="{DDCEA590-D531-4DCC-9307-48B8FE87CABA}"/>
          </ac:picMkLst>
        </pc:picChg>
        <pc:picChg chg="add mod">
          <ac:chgData name="" userId="8c75ae6710e7347b" providerId="LiveId" clId="{E538584A-6A0E-463D-BE32-9DE5BA23B5A3}" dt="2020-07-31T10:51:59.439" v="1908" actId="1076"/>
          <ac:picMkLst>
            <pc:docMk/>
            <pc:sldMk cId="3333886758" sldId="273"/>
            <ac:picMk id="9" creationId="{00D6D3CE-33B2-47DC-A516-87D1321BF791}"/>
          </ac:picMkLst>
        </pc:picChg>
        <pc:picChg chg="add mod">
          <ac:chgData name="" userId="8c75ae6710e7347b" providerId="LiveId" clId="{E538584A-6A0E-463D-BE32-9DE5BA23B5A3}" dt="2020-07-31T10:51:59.439" v="1908" actId="1076"/>
          <ac:picMkLst>
            <pc:docMk/>
            <pc:sldMk cId="3333886758" sldId="273"/>
            <ac:picMk id="10" creationId="{625B3873-7219-4D6C-A8A5-127F482BD83C}"/>
          </ac:picMkLst>
        </pc:picChg>
      </pc:sldChg>
      <pc:sldChg chg="addSp delSp modSp add">
        <pc:chgData name="" userId="8c75ae6710e7347b" providerId="LiveId" clId="{E538584A-6A0E-463D-BE32-9DE5BA23B5A3}" dt="2020-07-31T07:23:12.634" v="874"/>
        <pc:sldMkLst>
          <pc:docMk/>
          <pc:sldMk cId="1688389468" sldId="275"/>
        </pc:sldMkLst>
        <pc:spChg chg="add del">
          <ac:chgData name="" userId="8c75ae6710e7347b" providerId="LiveId" clId="{E538584A-6A0E-463D-BE32-9DE5BA23B5A3}" dt="2020-07-31T07:23:11.834" v="873"/>
          <ac:spMkLst>
            <pc:docMk/>
            <pc:sldMk cId="1688389468" sldId="275"/>
            <ac:spMk id="3" creationId="{FB2CDF6E-174F-438F-AAE0-C71834A60C07}"/>
          </ac:spMkLst>
        </pc:spChg>
        <pc:picChg chg="add del mod">
          <ac:chgData name="" userId="8c75ae6710e7347b" providerId="LiveId" clId="{E538584A-6A0E-463D-BE32-9DE5BA23B5A3}" dt="2020-07-31T07:23:11.834" v="873"/>
          <ac:picMkLst>
            <pc:docMk/>
            <pc:sldMk cId="1688389468" sldId="275"/>
            <ac:picMk id="4" creationId="{83417633-55C9-434F-8CFD-B92A30D6EBE9}"/>
          </ac:picMkLst>
        </pc:picChg>
        <pc:picChg chg="add">
          <ac:chgData name="" userId="8c75ae6710e7347b" providerId="LiveId" clId="{E538584A-6A0E-463D-BE32-9DE5BA23B5A3}" dt="2020-07-31T07:23:12.634" v="874"/>
          <ac:picMkLst>
            <pc:docMk/>
            <pc:sldMk cId="1688389468" sldId="275"/>
            <ac:picMk id="5" creationId="{84296543-94F5-4D08-B54B-13B5BAFB7C57}"/>
          </ac:picMkLst>
        </pc:picChg>
      </pc:sldChg>
      <pc:sldChg chg="addSp delSp modSp add mod setBg">
        <pc:chgData name="" userId="8c75ae6710e7347b" providerId="LiveId" clId="{E538584A-6A0E-463D-BE32-9DE5BA23B5A3}" dt="2020-08-03T08:17:30.463" v="2577" actId="26606"/>
        <pc:sldMkLst>
          <pc:docMk/>
          <pc:sldMk cId="1144909562" sldId="276"/>
        </pc:sldMkLst>
        <pc:spChg chg="mod">
          <ac:chgData name="" userId="8c75ae6710e7347b" providerId="LiveId" clId="{E538584A-6A0E-463D-BE32-9DE5BA23B5A3}" dt="2020-08-03T08:17:30.463" v="2577" actId="26606"/>
          <ac:spMkLst>
            <pc:docMk/>
            <pc:sldMk cId="1144909562" sldId="276"/>
            <ac:spMk id="2" creationId="{B3F5FC3C-AAB3-4589-9F26-7319187ED542}"/>
          </ac:spMkLst>
        </pc:spChg>
        <pc:spChg chg="mod">
          <ac:chgData name="" userId="8c75ae6710e7347b" providerId="LiveId" clId="{E538584A-6A0E-463D-BE32-9DE5BA23B5A3}" dt="2020-08-03T08:17:30.463" v="2577" actId="26606"/>
          <ac:spMkLst>
            <pc:docMk/>
            <pc:sldMk cId="1144909562" sldId="276"/>
            <ac:spMk id="3" creationId="{ACA5A3DA-A396-41B4-9DCD-52248BDEA615}"/>
          </ac:spMkLst>
        </pc:spChg>
        <pc:spChg chg="add del">
          <ac:chgData name="" userId="8c75ae6710e7347b" providerId="LiveId" clId="{E538584A-6A0E-463D-BE32-9DE5BA23B5A3}" dt="2020-08-03T08:16:55.835" v="2573" actId="26606"/>
          <ac:spMkLst>
            <pc:docMk/>
            <pc:sldMk cId="1144909562" sldId="276"/>
            <ac:spMk id="13" creationId="{80DF40B2-80F7-4E71-B46C-284163F3654A}"/>
          </ac:spMkLst>
        </pc:spChg>
        <pc:spChg chg="add del">
          <ac:chgData name="" userId="8c75ae6710e7347b" providerId="LiveId" clId="{E538584A-6A0E-463D-BE32-9DE5BA23B5A3}" dt="2020-08-03T08:17:30.463" v="2577" actId="26606"/>
          <ac:spMkLst>
            <pc:docMk/>
            <pc:sldMk cId="1144909562" sldId="276"/>
            <ac:spMk id="14" creationId="{38468727-63BE-4191-B4A6-C30C82C0E986}"/>
          </ac:spMkLst>
        </pc:spChg>
        <pc:spChg chg="add del">
          <ac:chgData name="" userId="8c75ae6710e7347b" providerId="LiveId" clId="{E538584A-6A0E-463D-BE32-9DE5BA23B5A3}" dt="2020-08-03T08:17:30.463" v="2577" actId="26606"/>
          <ac:spMkLst>
            <pc:docMk/>
            <pc:sldMk cId="1144909562" sldId="276"/>
            <ac:spMk id="16" creationId="{9D355BB6-1BB8-4828-B246-CFB31742D7B8}"/>
          </ac:spMkLst>
        </pc:spChg>
        <pc:spChg chg="add del">
          <ac:chgData name="" userId="8c75ae6710e7347b" providerId="LiveId" clId="{E538584A-6A0E-463D-BE32-9DE5BA23B5A3}" dt="2020-08-03T08:17:30.463" v="2577" actId="26606"/>
          <ac:spMkLst>
            <pc:docMk/>
            <pc:sldMk cId="1144909562" sldId="276"/>
            <ac:spMk id="18" creationId="{CA52A9B9-B2B3-46F0-9D53-0EFF9905BF8F}"/>
          </ac:spMkLst>
        </pc:spChg>
        <pc:picChg chg="add del">
          <ac:chgData name="" userId="8c75ae6710e7347b" providerId="LiveId" clId="{E538584A-6A0E-463D-BE32-9DE5BA23B5A3}" dt="2020-08-03T08:11:53.299" v="2554"/>
          <ac:picMkLst>
            <pc:docMk/>
            <pc:sldMk cId="1144909562" sldId="276"/>
            <ac:picMk id="4" creationId="{A97DC480-12F4-4FFD-970A-5855E0FAC09A}"/>
          </ac:picMkLst>
        </pc:picChg>
        <pc:picChg chg="add del mod">
          <ac:chgData name="" userId="8c75ae6710e7347b" providerId="LiveId" clId="{E538584A-6A0E-463D-BE32-9DE5BA23B5A3}" dt="2020-08-03T08:12:12.800" v="2558" actId="478"/>
          <ac:picMkLst>
            <pc:docMk/>
            <pc:sldMk cId="1144909562" sldId="276"/>
            <ac:picMk id="5" creationId="{F937D135-8219-4B9A-B4E0-563BD18929D1}"/>
          </ac:picMkLst>
        </pc:picChg>
        <pc:picChg chg="add del mod">
          <ac:chgData name="" userId="8c75ae6710e7347b" providerId="LiveId" clId="{E538584A-6A0E-463D-BE32-9DE5BA23B5A3}" dt="2020-08-03T08:12:33.790" v="2561" actId="478"/>
          <ac:picMkLst>
            <pc:docMk/>
            <pc:sldMk cId="1144909562" sldId="276"/>
            <ac:picMk id="6" creationId="{8978F7EA-056D-42D0-B24C-5687FCCB36A6}"/>
          </ac:picMkLst>
        </pc:picChg>
        <pc:picChg chg="add del mod">
          <ac:chgData name="" userId="8c75ae6710e7347b" providerId="LiveId" clId="{E538584A-6A0E-463D-BE32-9DE5BA23B5A3}" dt="2020-08-03T08:16:45.582" v="2569" actId="478"/>
          <ac:picMkLst>
            <pc:docMk/>
            <pc:sldMk cId="1144909562" sldId="276"/>
            <ac:picMk id="7" creationId="{8D6F0560-05FD-4F28-9997-FD3CAB951CB0}"/>
          </ac:picMkLst>
        </pc:picChg>
        <pc:picChg chg="add mod ord">
          <ac:chgData name="" userId="8c75ae6710e7347b" providerId="LiveId" clId="{E538584A-6A0E-463D-BE32-9DE5BA23B5A3}" dt="2020-08-03T08:17:30.463" v="2577" actId="26606"/>
          <ac:picMkLst>
            <pc:docMk/>
            <pc:sldMk cId="1144909562" sldId="276"/>
            <ac:picMk id="8" creationId="{83A19D81-7BFA-412A-BA0C-6486D1B790F4}"/>
          </ac:picMkLst>
        </pc:picChg>
        <pc:picChg chg="add mod">
          <ac:chgData name="" userId="8c75ae6710e7347b" providerId="LiveId" clId="{E538584A-6A0E-463D-BE32-9DE5BA23B5A3}" dt="2020-08-03T08:17:30.463" v="2577" actId="26606"/>
          <ac:picMkLst>
            <pc:docMk/>
            <pc:sldMk cId="1144909562" sldId="276"/>
            <ac:picMk id="9" creationId="{1A3DC0A2-B2BF-4143-A156-90BA13FBC08A}"/>
          </ac:picMkLst>
        </pc:picChg>
      </pc:sldChg>
      <pc:sldChg chg="addSp delSp modSp add">
        <pc:chgData name="" userId="8c75ae6710e7347b" providerId="LiveId" clId="{E538584A-6A0E-463D-BE32-9DE5BA23B5A3}" dt="2020-08-03T08:52:18.609" v="2922"/>
        <pc:sldMkLst>
          <pc:docMk/>
          <pc:sldMk cId="3045461181" sldId="278"/>
        </pc:sldMkLst>
        <pc:spChg chg="mod">
          <ac:chgData name="" userId="8c75ae6710e7347b" providerId="LiveId" clId="{E538584A-6A0E-463D-BE32-9DE5BA23B5A3}" dt="2020-08-03T08:52:18.609" v="2922"/>
          <ac:spMkLst>
            <pc:docMk/>
            <pc:sldMk cId="3045461181" sldId="278"/>
            <ac:spMk id="2" creationId="{5D541529-9B51-4485-986F-FE5F1D17B418}"/>
          </ac:spMkLst>
        </pc:spChg>
        <pc:spChg chg="mod">
          <ac:chgData name="" userId="8c75ae6710e7347b" providerId="LiveId" clId="{E538584A-6A0E-463D-BE32-9DE5BA23B5A3}" dt="2020-08-03T08:42:19.277" v="2704"/>
          <ac:spMkLst>
            <pc:docMk/>
            <pc:sldMk cId="3045461181" sldId="278"/>
            <ac:spMk id="3" creationId="{F9A9BF4D-AB6B-464B-8B5D-56D84AE9F2A0}"/>
          </ac:spMkLst>
        </pc:spChg>
        <pc:picChg chg="add del mod">
          <ac:chgData name="" userId="8c75ae6710e7347b" providerId="LiveId" clId="{E538584A-6A0E-463D-BE32-9DE5BA23B5A3}" dt="2020-08-03T08:42:29.339" v="2710" actId="478"/>
          <ac:picMkLst>
            <pc:docMk/>
            <pc:sldMk cId="3045461181" sldId="278"/>
            <ac:picMk id="4" creationId="{B1F9B894-AAA1-4202-AAF7-36A8626D60A7}"/>
          </ac:picMkLst>
        </pc:picChg>
        <pc:picChg chg="add del mod">
          <ac:chgData name="" userId="8c75ae6710e7347b" providerId="LiveId" clId="{E538584A-6A0E-463D-BE32-9DE5BA23B5A3}" dt="2020-08-03T08:44:25.079" v="2717" actId="478"/>
          <ac:picMkLst>
            <pc:docMk/>
            <pc:sldMk cId="3045461181" sldId="278"/>
            <ac:picMk id="5" creationId="{361490A3-0246-426E-9357-3EE5BB4CB08F}"/>
          </ac:picMkLst>
        </pc:picChg>
      </pc:sldChg>
      <pc:sldChg chg="addSp delSp modSp add">
        <pc:chgData name="" userId="8c75ae6710e7347b" providerId="LiveId" clId="{E538584A-6A0E-463D-BE32-9DE5BA23B5A3}" dt="2020-07-31T11:00:29.199" v="2131" actId="1076"/>
        <pc:sldMkLst>
          <pc:docMk/>
          <pc:sldMk cId="2524194551" sldId="285"/>
        </pc:sldMkLst>
        <pc:spChg chg="mod">
          <ac:chgData name="" userId="8c75ae6710e7347b" providerId="LiveId" clId="{E538584A-6A0E-463D-BE32-9DE5BA23B5A3}" dt="2020-07-31T10:57:42.847" v="2078"/>
          <ac:spMkLst>
            <pc:docMk/>
            <pc:sldMk cId="2524194551" sldId="285"/>
            <ac:spMk id="2" creationId="{269C1F79-FE7B-4219-B995-41D9E1E22490}"/>
          </ac:spMkLst>
        </pc:spChg>
        <pc:graphicFrameChg chg="add mod modGraphic">
          <ac:chgData name="" userId="8c75ae6710e7347b" providerId="LiveId" clId="{E538584A-6A0E-463D-BE32-9DE5BA23B5A3}" dt="2020-07-31T11:00:29.199" v="2131" actId="1076"/>
          <ac:graphicFrameMkLst>
            <pc:docMk/>
            <pc:sldMk cId="2524194551" sldId="285"/>
            <ac:graphicFrameMk id="8" creationId="{98576237-2754-4C0B-ADA0-D5361F0A04A4}"/>
          </ac:graphicFrameMkLst>
        </pc:graphicFrameChg>
        <pc:picChg chg="add del mod">
          <ac:chgData name="" userId="8c75ae6710e7347b" providerId="LiveId" clId="{E538584A-6A0E-463D-BE32-9DE5BA23B5A3}" dt="2020-07-31T10:22:32.964" v="1780" actId="478"/>
          <ac:picMkLst>
            <pc:docMk/>
            <pc:sldMk cId="2524194551" sldId="285"/>
            <ac:picMk id="4" creationId="{0454F671-07AB-4552-B80E-BDDA9B063704}"/>
          </ac:picMkLst>
        </pc:picChg>
        <pc:picChg chg="add mod">
          <ac:chgData name="" userId="8c75ae6710e7347b" providerId="LiveId" clId="{E538584A-6A0E-463D-BE32-9DE5BA23B5A3}" dt="2020-07-31T11:00:24.512" v="2130" actId="1076"/>
          <ac:picMkLst>
            <pc:docMk/>
            <pc:sldMk cId="2524194551" sldId="285"/>
            <ac:picMk id="5" creationId="{6F6A3141-00AF-47CF-A801-4AED95CE8B20}"/>
          </ac:picMkLst>
        </pc:picChg>
        <pc:picChg chg="add mod">
          <ac:chgData name="" userId="8c75ae6710e7347b" providerId="LiveId" clId="{E538584A-6A0E-463D-BE32-9DE5BA23B5A3}" dt="2020-07-31T11:00:24.512" v="2130" actId="1076"/>
          <ac:picMkLst>
            <pc:docMk/>
            <pc:sldMk cId="2524194551" sldId="285"/>
            <ac:picMk id="6" creationId="{17C85870-2A84-41C6-99ED-3399597465CD}"/>
          </ac:picMkLst>
        </pc:picChg>
        <pc:picChg chg="add mod">
          <ac:chgData name="" userId="8c75ae6710e7347b" providerId="LiveId" clId="{E538584A-6A0E-463D-BE32-9DE5BA23B5A3}" dt="2020-07-31T11:00:24.512" v="2130" actId="1076"/>
          <ac:picMkLst>
            <pc:docMk/>
            <pc:sldMk cId="2524194551" sldId="285"/>
            <ac:picMk id="7" creationId="{CB9EDBF5-EB36-4F79-8468-92414C51BC57}"/>
          </ac:picMkLst>
        </pc:picChg>
      </pc:sldChg>
      <pc:sldChg chg="addSp delSp modSp add">
        <pc:chgData name="" userId="8c75ae6710e7347b" providerId="LiveId" clId="{E538584A-6A0E-463D-BE32-9DE5BA23B5A3}" dt="2020-07-31T10:57:18.675" v="2055"/>
        <pc:sldMkLst>
          <pc:docMk/>
          <pc:sldMk cId="1270268515" sldId="286"/>
        </pc:sldMkLst>
        <pc:spChg chg="mod">
          <ac:chgData name="" userId="8c75ae6710e7347b" providerId="LiveId" clId="{E538584A-6A0E-463D-BE32-9DE5BA23B5A3}" dt="2020-07-31T10:57:18.675" v="2055"/>
          <ac:spMkLst>
            <pc:docMk/>
            <pc:sldMk cId="1270268515" sldId="286"/>
            <ac:spMk id="2" creationId="{742F426B-8EC3-4305-8D7C-28F31534815A}"/>
          </ac:spMkLst>
        </pc:spChg>
        <pc:spChg chg="add del">
          <ac:chgData name="" userId="8c75ae6710e7347b" providerId="LiveId" clId="{E538584A-6A0E-463D-BE32-9DE5BA23B5A3}" dt="2020-07-31T10:49:35.583" v="1872"/>
          <ac:spMkLst>
            <pc:docMk/>
            <pc:sldMk cId="1270268515" sldId="286"/>
            <ac:spMk id="6" creationId="{FF5B9F6E-A1D8-4359-9638-B4C822034081}"/>
          </ac:spMkLst>
        </pc:spChg>
        <pc:spChg chg="add del">
          <ac:chgData name="" userId="8c75ae6710e7347b" providerId="LiveId" clId="{E538584A-6A0E-463D-BE32-9DE5BA23B5A3}" dt="2020-07-31T10:52:40.195" v="1921"/>
          <ac:spMkLst>
            <pc:docMk/>
            <pc:sldMk cId="1270268515" sldId="286"/>
            <ac:spMk id="10" creationId="{19261619-6B19-40A0-A011-D6BEE228E73E}"/>
          </ac:spMkLst>
        </pc:spChg>
        <pc:graphicFrameChg chg="add mod modGraphic">
          <ac:chgData name="" userId="8c75ae6710e7347b" providerId="LiveId" clId="{E538584A-6A0E-463D-BE32-9DE5BA23B5A3}" dt="2020-07-31T10:54:16.735" v="1941" actId="1076"/>
          <ac:graphicFrameMkLst>
            <pc:docMk/>
            <pc:sldMk cId="1270268515" sldId="286"/>
            <ac:graphicFrameMk id="13" creationId="{E96DE069-12D5-4A11-9DD7-5FA7601FEA05}"/>
          </ac:graphicFrameMkLst>
        </pc:graphicFrameChg>
        <pc:picChg chg="add del mod">
          <ac:chgData name="" userId="8c75ae6710e7347b" providerId="LiveId" clId="{E538584A-6A0E-463D-BE32-9DE5BA23B5A3}" dt="2020-07-31T10:49:28.162" v="1870" actId="478"/>
          <ac:picMkLst>
            <pc:docMk/>
            <pc:sldMk cId="1270268515" sldId="286"/>
            <ac:picMk id="4" creationId="{782E9929-364A-4214-9B24-1D98280F4065}"/>
          </ac:picMkLst>
        </pc:picChg>
        <pc:picChg chg="add del mod">
          <ac:chgData name="" userId="8c75ae6710e7347b" providerId="LiveId" clId="{E538584A-6A0E-463D-BE32-9DE5BA23B5A3}" dt="2020-07-31T10:49:38.233" v="1874" actId="478"/>
          <ac:picMkLst>
            <pc:docMk/>
            <pc:sldMk cId="1270268515" sldId="286"/>
            <ac:picMk id="5" creationId="{02D21B53-A706-4C25-86E2-0C192A25B6C4}"/>
          </ac:picMkLst>
        </pc:picChg>
        <pc:picChg chg="add del mod">
          <ac:chgData name="" userId="8c75ae6710e7347b" providerId="LiveId" clId="{E538584A-6A0E-463D-BE32-9DE5BA23B5A3}" dt="2020-07-31T10:49:41.684" v="1876" actId="478"/>
          <ac:picMkLst>
            <pc:docMk/>
            <pc:sldMk cId="1270268515" sldId="286"/>
            <ac:picMk id="7" creationId="{DBD0CABD-BB09-492E-8816-1FBB37D156B2}"/>
          </ac:picMkLst>
        </pc:picChg>
        <pc:picChg chg="add del mod ord">
          <ac:chgData name="" userId="8c75ae6710e7347b" providerId="LiveId" clId="{E538584A-6A0E-463D-BE32-9DE5BA23B5A3}" dt="2020-07-31T10:50:46.915" v="1889"/>
          <ac:picMkLst>
            <pc:docMk/>
            <pc:sldMk cId="1270268515" sldId="286"/>
            <ac:picMk id="8" creationId="{BC86AF97-DF21-4DBE-89D3-C986EDC34DAC}"/>
          </ac:picMkLst>
        </pc:picChg>
        <pc:picChg chg="add del mod">
          <ac:chgData name="" userId="8c75ae6710e7347b" providerId="LiveId" clId="{E538584A-6A0E-463D-BE32-9DE5BA23B5A3}" dt="2020-07-31T10:50:44.959" v="1887"/>
          <ac:picMkLst>
            <pc:docMk/>
            <pc:sldMk cId="1270268515" sldId="286"/>
            <ac:picMk id="9" creationId="{CE274998-336F-40F6-B71C-BB9E5F4C2EC9}"/>
          </ac:picMkLst>
        </pc:picChg>
        <pc:picChg chg="add mod">
          <ac:chgData name="" userId="8c75ae6710e7347b" providerId="LiveId" clId="{E538584A-6A0E-463D-BE32-9DE5BA23B5A3}" dt="2020-07-31T10:53:57.551" v="1933" actId="1076"/>
          <ac:picMkLst>
            <pc:docMk/>
            <pc:sldMk cId="1270268515" sldId="286"/>
            <ac:picMk id="11" creationId="{96D80F07-71C4-4039-BAD1-5D0928674AEF}"/>
          </ac:picMkLst>
        </pc:picChg>
        <pc:picChg chg="add mod">
          <ac:chgData name="" userId="8c75ae6710e7347b" providerId="LiveId" clId="{E538584A-6A0E-463D-BE32-9DE5BA23B5A3}" dt="2020-07-31T10:53:57.551" v="1933" actId="1076"/>
          <ac:picMkLst>
            <pc:docMk/>
            <pc:sldMk cId="1270268515" sldId="286"/>
            <ac:picMk id="12" creationId="{2191357D-DF43-4295-9DBE-D82B73A92242}"/>
          </ac:picMkLst>
        </pc:picChg>
      </pc:sldChg>
      <pc:sldChg chg="addSp delSp modSp add">
        <pc:chgData name="" userId="8c75ae6710e7347b" providerId="LiveId" clId="{E538584A-6A0E-463D-BE32-9DE5BA23B5A3}" dt="2020-08-03T08:15:55.399" v="2568" actId="1076"/>
        <pc:sldMkLst>
          <pc:docMk/>
          <pc:sldMk cId="4150121631" sldId="287"/>
        </pc:sldMkLst>
        <pc:spChg chg="mod">
          <ac:chgData name="" userId="8c75ae6710e7347b" providerId="LiveId" clId="{E538584A-6A0E-463D-BE32-9DE5BA23B5A3}" dt="2020-07-31T11:12:44.396" v="2198"/>
          <ac:spMkLst>
            <pc:docMk/>
            <pc:sldMk cId="4150121631" sldId="287"/>
            <ac:spMk id="2" creationId="{F483D233-D0A6-4C00-B381-E043CA25C8EB}"/>
          </ac:spMkLst>
        </pc:spChg>
        <pc:graphicFrameChg chg="add mod">
          <ac:chgData name="" userId="8c75ae6710e7347b" providerId="LiveId" clId="{E538584A-6A0E-463D-BE32-9DE5BA23B5A3}" dt="2020-07-31T11:16:25.967" v="2253" actId="1076"/>
          <ac:graphicFrameMkLst>
            <pc:docMk/>
            <pc:sldMk cId="4150121631" sldId="287"/>
            <ac:graphicFrameMk id="8" creationId="{CB0EB065-F16F-40AA-B33D-40C066868AFD}"/>
          </ac:graphicFrameMkLst>
        </pc:graphicFrameChg>
        <pc:picChg chg="add mod">
          <ac:chgData name="" userId="8c75ae6710e7347b" providerId="LiveId" clId="{E538584A-6A0E-463D-BE32-9DE5BA23B5A3}" dt="2020-07-31T11:16:29.759" v="2254" actId="1076"/>
          <ac:picMkLst>
            <pc:docMk/>
            <pc:sldMk cId="4150121631" sldId="287"/>
            <ac:picMk id="4" creationId="{0C54E1E4-528C-4134-9474-ECD029D182FD}"/>
          </ac:picMkLst>
        </pc:picChg>
        <pc:picChg chg="add del mod">
          <ac:chgData name="" userId="8c75ae6710e7347b" providerId="LiveId" clId="{E538584A-6A0E-463D-BE32-9DE5BA23B5A3}" dt="2020-07-31T11:13:46.617" v="2237" actId="478"/>
          <ac:picMkLst>
            <pc:docMk/>
            <pc:sldMk cId="4150121631" sldId="287"/>
            <ac:picMk id="5" creationId="{A35FE74A-B552-4F9B-B346-F969BA1BE950}"/>
          </ac:picMkLst>
        </pc:picChg>
        <pc:picChg chg="add mod ord">
          <ac:chgData name="" userId="8c75ae6710e7347b" providerId="LiveId" clId="{E538584A-6A0E-463D-BE32-9DE5BA23B5A3}" dt="2020-08-03T08:15:55.399" v="2568" actId="1076"/>
          <ac:picMkLst>
            <pc:docMk/>
            <pc:sldMk cId="4150121631" sldId="287"/>
            <ac:picMk id="6" creationId="{6C74FCB9-68A8-4D88-BA36-9199193D138A}"/>
          </ac:picMkLst>
        </pc:picChg>
        <pc:picChg chg="add mod">
          <ac:chgData name="" userId="8c75ae6710e7347b" providerId="LiveId" clId="{E538584A-6A0E-463D-BE32-9DE5BA23B5A3}" dt="2020-08-03T08:15:51.960" v="2565" actId="1076"/>
          <ac:picMkLst>
            <pc:docMk/>
            <pc:sldMk cId="4150121631" sldId="287"/>
            <ac:picMk id="7" creationId="{F625FF52-2386-423C-A259-69F02BF03088}"/>
          </ac:picMkLst>
        </pc:picChg>
      </pc:sldChg>
      <pc:sldChg chg="addSp modSp add">
        <pc:chgData name="" userId="8c75ae6710e7347b" providerId="LiveId" clId="{E538584A-6A0E-463D-BE32-9DE5BA23B5A3}" dt="2020-07-31T11:17:24.986" v="2266"/>
        <pc:sldMkLst>
          <pc:docMk/>
          <pc:sldMk cId="3104313468" sldId="288"/>
        </pc:sldMkLst>
        <pc:spChg chg="mod">
          <ac:chgData name="" userId="8c75ae6710e7347b" providerId="LiveId" clId="{E538584A-6A0E-463D-BE32-9DE5BA23B5A3}" dt="2020-07-31T11:16:34.502" v="2256"/>
          <ac:spMkLst>
            <pc:docMk/>
            <pc:sldMk cId="3104313468" sldId="288"/>
            <ac:spMk id="2" creationId="{1DFE9C88-E475-42D6-BADE-32F7D395F43F}"/>
          </ac:spMkLst>
        </pc:spChg>
        <pc:graphicFrameChg chg="add">
          <ac:chgData name="" userId="8c75ae6710e7347b" providerId="LiveId" clId="{E538584A-6A0E-463D-BE32-9DE5BA23B5A3}" dt="2020-07-31T11:17:24.986" v="2266"/>
          <ac:graphicFrameMkLst>
            <pc:docMk/>
            <pc:sldMk cId="3104313468" sldId="288"/>
            <ac:graphicFrameMk id="6" creationId="{1BE235E9-16F9-41F9-9420-98E4E55F5E2C}"/>
          </ac:graphicFrameMkLst>
        </pc:graphicFrameChg>
        <pc:picChg chg="add mod">
          <ac:chgData name="" userId="8c75ae6710e7347b" providerId="LiveId" clId="{E538584A-6A0E-463D-BE32-9DE5BA23B5A3}" dt="2020-07-31T11:17:18.495" v="2264" actId="1076"/>
          <ac:picMkLst>
            <pc:docMk/>
            <pc:sldMk cId="3104313468" sldId="288"/>
            <ac:picMk id="4" creationId="{DC201564-BCAE-4E1B-AE0C-CBF4FB122C3A}"/>
          </ac:picMkLst>
        </pc:picChg>
        <pc:picChg chg="add mod">
          <ac:chgData name="" userId="8c75ae6710e7347b" providerId="LiveId" clId="{E538584A-6A0E-463D-BE32-9DE5BA23B5A3}" dt="2020-07-31T11:17:20.440" v="2265" actId="1076"/>
          <ac:picMkLst>
            <pc:docMk/>
            <pc:sldMk cId="3104313468" sldId="288"/>
            <ac:picMk id="5" creationId="{FCBBE7A3-9991-4F7F-813E-8D705497923E}"/>
          </ac:picMkLst>
        </pc:picChg>
      </pc:sldChg>
      <pc:sldChg chg="addSp delSp modSp add">
        <pc:chgData name="" userId="8c75ae6710e7347b" providerId="LiveId" clId="{E538584A-6A0E-463D-BE32-9DE5BA23B5A3}" dt="2020-07-31T11:25:29.799" v="2302" actId="1076"/>
        <pc:sldMkLst>
          <pc:docMk/>
          <pc:sldMk cId="1492961349" sldId="289"/>
        </pc:sldMkLst>
        <pc:spChg chg="mod">
          <ac:chgData name="" userId="8c75ae6710e7347b" providerId="LiveId" clId="{E538584A-6A0E-463D-BE32-9DE5BA23B5A3}" dt="2020-07-31T11:18:41.167" v="2268"/>
          <ac:spMkLst>
            <pc:docMk/>
            <pc:sldMk cId="1492961349" sldId="289"/>
            <ac:spMk id="2" creationId="{2405483E-0195-4C21-94ED-DA763B7363EA}"/>
          </ac:spMkLst>
        </pc:spChg>
        <pc:graphicFrameChg chg="add mod">
          <ac:chgData name="" userId="8c75ae6710e7347b" providerId="LiveId" clId="{E538584A-6A0E-463D-BE32-9DE5BA23B5A3}" dt="2020-07-31T11:25:29.799" v="2302" actId="1076"/>
          <ac:graphicFrameMkLst>
            <pc:docMk/>
            <pc:sldMk cId="1492961349" sldId="289"/>
            <ac:graphicFrameMk id="9" creationId="{8C0ECD3F-A910-429D-AB2E-96BF840EB8A6}"/>
          </ac:graphicFrameMkLst>
        </pc:graphicFrameChg>
        <pc:picChg chg="add del mod">
          <ac:chgData name="" userId="8c75ae6710e7347b" providerId="LiveId" clId="{E538584A-6A0E-463D-BE32-9DE5BA23B5A3}" dt="2020-07-31T11:22:16.632" v="2272" actId="478"/>
          <ac:picMkLst>
            <pc:docMk/>
            <pc:sldMk cId="1492961349" sldId="289"/>
            <ac:picMk id="4" creationId="{6190811F-2F01-45A3-91CB-EDBF96347069}"/>
          </ac:picMkLst>
        </pc:picChg>
        <pc:picChg chg="add del mod">
          <ac:chgData name="" userId="8c75ae6710e7347b" providerId="LiveId" clId="{E538584A-6A0E-463D-BE32-9DE5BA23B5A3}" dt="2020-07-31T11:22:52.552" v="2277" actId="478"/>
          <ac:picMkLst>
            <pc:docMk/>
            <pc:sldMk cId="1492961349" sldId="289"/>
            <ac:picMk id="5" creationId="{A4775ECF-5F48-4D6A-9B86-312C56092E63}"/>
          </ac:picMkLst>
        </pc:picChg>
        <pc:picChg chg="add mod">
          <ac:chgData name="" userId="8c75ae6710e7347b" providerId="LiveId" clId="{E538584A-6A0E-463D-BE32-9DE5BA23B5A3}" dt="2020-07-31T11:25:18.215" v="2300" actId="1076"/>
          <ac:picMkLst>
            <pc:docMk/>
            <pc:sldMk cId="1492961349" sldId="289"/>
            <ac:picMk id="6" creationId="{111ED821-D6CB-4EF6-A1A6-B11861E0A251}"/>
          </ac:picMkLst>
        </pc:picChg>
        <pc:picChg chg="add mod ord">
          <ac:chgData name="" userId="8c75ae6710e7347b" providerId="LiveId" clId="{E538584A-6A0E-463D-BE32-9DE5BA23B5A3}" dt="2020-07-31T11:25:18.215" v="2300" actId="1076"/>
          <ac:picMkLst>
            <pc:docMk/>
            <pc:sldMk cId="1492961349" sldId="289"/>
            <ac:picMk id="7" creationId="{5280E630-9AEF-4334-B3AA-97B4B3CC2B9B}"/>
          </ac:picMkLst>
        </pc:picChg>
        <pc:picChg chg="add mod">
          <ac:chgData name="" userId="8c75ae6710e7347b" providerId="LiveId" clId="{E538584A-6A0E-463D-BE32-9DE5BA23B5A3}" dt="2020-07-31T11:25:18.215" v="2300" actId="1076"/>
          <ac:picMkLst>
            <pc:docMk/>
            <pc:sldMk cId="1492961349" sldId="289"/>
            <ac:picMk id="8" creationId="{B1030EFA-648E-492E-AC0B-FBB6C44A276D}"/>
          </ac:picMkLst>
        </pc:picChg>
      </pc:sldChg>
      <pc:sldChg chg="addSp modSp add">
        <pc:chgData name="" userId="8c75ae6710e7347b" providerId="LiveId" clId="{E538584A-6A0E-463D-BE32-9DE5BA23B5A3}" dt="2020-07-31T11:26:03.248" v="2311" actId="1076"/>
        <pc:sldMkLst>
          <pc:docMk/>
          <pc:sldMk cId="1592545908" sldId="290"/>
        </pc:sldMkLst>
        <pc:spChg chg="mod">
          <ac:chgData name="" userId="8c75ae6710e7347b" providerId="LiveId" clId="{E538584A-6A0E-463D-BE32-9DE5BA23B5A3}" dt="2020-07-31T11:25:41.296" v="2306"/>
          <ac:spMkLst>
            <pc:docMk/>
            <pc:sldMk cId="1592545908" sldId="290"/>
            <ac:spMk id="2" creationId="{8112FEB2-0703-4FDD-AE1D-F6A80BB41A4F}"/>
          </ac:spMkLst>
        </pc:spChg>
        <pc:graphicFrameChg chg="add">
          <ac:chgData name="" userId="8c75ae6710e7347b" providerId="LiveId" clId="{E538584A-6A0E-463D-BE32-9DE5BA23B5A3}" dt="2020-07-31T11:25:54.689" v="2309"/>
          <ac:graphicFrameMkLst>
            <pc:docMk/>
            <pc:sldMk cId="1592545908" sldId="290"/>
            <ac:graphicFrameMk id="6" creationId="{36A9070B-CD74-4F4A-BAD7-64A10118A441}"/>
          </ac:graphicFrameMkLst>
        </pc:graphicFrameChg>
        <pc:picChg chg="add mod">
          <ac:chgData name="" userId="8c75ae6710e7347b" providerId="LiveId" clId="{E538584A-6A0E-463D-BE32-9DE5BA23B5A3}" dt="2020-07-31T11:25:58.999" v="2310" actId="1076"/>
          <ac:picMkLst>
            <pc:docMk/>
            <pc:sldMk cId="1592545908" sldId="290"/>
            <ac:picMk id="4" creationId="{6472C8C5-E871-4259-A96A-FA7166500A7E}"/>
          </ac:picMkLst>
        </pc:picChg>
        <pc:picChg chg="add mod">
          <ac:chgData name="" userId="8c75ae6710e7347b" providerId="LiveId" clId="{E538584A-6A0E-463D-BE32-9DE5BA23B5A3}" dt="2020-07-31T11:26:03.248" v="2311" actId="1076"/>
          <ac:picMkLst>
            <pc:docMk/>
            <pc:sldMk cId="1592545908" sldId="290"/>
            <ac:picMk id="5" creationId="{0793BA9A-D2F0-4AB0-9C8B-31A5DB2529B7}"/>
          </ac:picMkLst>
        </pc:picChg>
      </pc:sldChg>
      <pc:sldChg chg="addSp modSp add">
        <pc:chgData name="" userId="8c75ae6710e7347b" providerId="LiveId" clId="{E538584A-6A0E-463D-BE32-9DE5BA23B5A3}" dt="2020-08-03T08:20:20.672" v="2607" actId="1076"/>
        <pc:sldMkLst>
          <pc:docMk/>
          <pc:sldMk cId="3092237685" sldId="291"/>
        </pc:sldMkLst>
        <pc:spChg chg="mod">
          <ac:chgData name="" userId="8c75ae6710e7347b" providerId="LiveId" clId="{E538584A-6A0E-463D-BE32-9DE5BA23B5A3}" dt="2020-08-03T08:17:48.854" v="2583" actId="20577"/>
          <ac:spMkLst>
            <pc:docMk/>
            <pc:sldMk cId="3092237685" sldId="291"/>
            <ac:spMk id="2" creationId="{71762CDB-FAF3-4250-8F13-598AEBB776D2}"/>
          </ac:spMkLst>
        </pc:spChg>
        <pc:picChg chg="add mod">
          <ac:chgData name="" userId="8c75ae6710e7347b" providerId="LiveId" clId="{E538584A-6A0E-463D-BE32-9DE5BA23B5A3}" dt="2020-08-03T08:20:00.648" v="2605" actId="1076"/>
          <ac:picMkLst>
            <pc:docMk/>
            <pc:sldMk cId="3092237685" sldId="291"/>
            <ac:picMk id="4" creationId="{868025DA-A45A-44B6-9E6F-92E14E2EFB8E}"/>
          </ac:picMkLst>
        </pc:picChg>
        <pc:picChg chg="add mod">
          <ac:chgData name="" userId="8c75ae6710e7347b" providerId="LiveId" clId="{E538584A-6A0E-463D-BE32-9DE5BA23B5A3}" dt="2020-08-03T08:20:20.672" v="2607" actId="1076"/>
          <ac:picMkLst>
            <pc:docMk/>
            <pc:sldMk cId="3092237685" sldId="291"/>
            <ac:picMk id="5" creationId="{8883B5CD-6E85-4192-A132-7A2F8FEDCD45}"/>
          </ac:picMkLst>
        </pc:picChg>
      </pc:sldChg>
      <pc:sldChg chg="addSp modSp add">
        <pc:chgData name="" userId="8c75ae6710e7347b" providerId="LiveId" clId="{E538584A-6A0E-463D-BE32-9DE5BA23B5A3}" dt="2020-08-03T08:23:43.109" v="2650" actId="1076"/>
        <pc:sldMkLst>
          <pc:docMk/>
          <pc:sldMk cId="1733786243" sldId="292"/>
        </pc:sldMkLst>
        <pc:spChg chg="mod">
          <ac:chgData name="" userId="8c75ae6710e7347b" providerId="LiveId" clId="{E538584A-6A0E-463D-BE32-9DE5BA23B5A3}" dt="2020-08-03T08:21:46.161" v="2618" actId="20577"/>
          <ac:spMkLst>
            <pc:docMk/>
            <pc:sldMk cId="1733786243" sldId="292"/>
            <ac:spMk id="2" creationId="{4A973C92-AE41-436C-870D-7A9EB4FD9EB8}"/>
          </ac:spMkLst>
        </pc:spChg>
        <pc:picChg chg="add mod">
          <ac:chgData name="" userId="8c75ae6710e7347b" providerId="LiveId" clId="{E538584A-6A0E-463D-BE32-9DE5BA23B5A3}" dt="2020-08-03T08:22:55.896" v="2648" actId="1076"/>
          <ac:picMkLst>
            <pc:docMk/>
            <pc:sldMk cId="1733786243" sldId="292"/>
            <ac:picMk id="4" creationId="{C777C8CF-A757-4481-B6B0-78800E57958E}"/>
          </ac:picMkLst>
        </pc:picChg>
        <pc:picChg chg="add mod">
          <ac:chgData name="" userId="8c75ae6710e7347b" providerId="LiveId" clId="{E538584A-6A0E-463D-BE32-9DE5BA23B5A3}" dt="2020-08-03T08:23:43.109" v="2650" actId="1076"/>
          <ac:picMkLst>
            <pc:docMk/>
            <pc:sldMk cId="1733786243" sldId="292"/>
            <ac:picMk id="5" creationId="{7C4FE0F7-F1EF-4275-8E78-3DFBBFDE00B1}"/>
          </ac:picMkLst>
        </pc:picChg>
      </pc:sldChg>
      <pc:sldChg chg="addSp modSp add">
        <pc:chgData name="" userId="8c75ae6710e7347b" providerId="LiveId" clId="{E538584A-6A0E-463D-BE32-9DE5BA23B5A3}" dt="2020-08-03T08:24:31.201" v="2655" actId="1076"/>
        <pc:sldMkLst>
          <pc:docMk/>
          <pc:sldMk cId="2180966192" sldId="293"/>
        </pc:sldMkLst>
        <pc:spChg chg="mod">
          <ac:chgData name="" userId="8c75ae6710e7347b" providerId="LiveId" clId="{E538584A-6A0E-463D-BE32-9DE5BA23B5A3}" dt="2020-08-03T08:21:49.758" v="2621" actId="20577"/>
          <ac:spMkLst>
            <pc:docMk/>
            <pc:sldMk cId="2180966192" sldId="293"/>
            <ac:spMk id="2" creationId="{EDEEEAFB-F189-4C4E-AD21-497E5A53A692}"/>
          </ac:spMkLst>
        </pc:spChg>
        <pc:picChg chg="add mod">
          <ac:chgData name="" userId="8c75ae6710e7347b" providerId="LiveId" clId="{E538584A-6A0E-463D-BE32-9DE5BA23B5A3}" dt="2020-08-03T08:24:02.312" v="2652" actId="1076"/>
          <ac:picMkLst>
            <pc:docMk/>
            <pc:sldMk cId="2180966192" sldId="293"/>
            <ac:picMk id="4" creationId="{0C143E7C-A37F-4032-ADC7-BBCC73D231EF}"/>
          </ac:picMkLst>
        </pc:picChg>
        <pc:picChg chg="add mod">
          <ac:chgData name="" userId="8c75ae6710e7347b" providerId="LiveId" clId="{E538584A-6A0E-463D-BE32-9DE5BA23B5A3}" dt="2020-08-03T08:24:31.201" v="2655" actId="1076"/>
          <ac:picMkLst>
            <pc:docMk/>
            <pc:sldMk cId="2180966192" sldId="293"/>
            <ac:picMk id="5" creationId="{352F2CA7-E28A-489D-88B9-9F3FB7466C2A}"/>
          </ac:picMkLst>
        </pc:picChg>
      </pc:sldChg>
      <pc:sldChg chg="addSp modSp add">
        <pc:chgData name="" userId="8c75ae6710e7347b" providerId="LiveId" clId="{E538584A-6A0E-463D-BE32-9DE5BA23B5A3}" dt="2020-08-03T08:26:25.889" v="2659" actId="1076"/>
        <pc:sldMkLst>
          <pc:docMk/>
          <pc:sldMk cId="326116691" sldId="294"/>
        </pc:sldMkLst>
        <pc:spChg chg="mod">
          <ac:chgData name="" userId="8c75ae6710e7347b" providerId="LiveId" clId="{E538584A-6A0E-463D-BE32-9DE5BA23B5A3}" dt="2020-08-03T08:21:54.719" v="2628" actId="20577"/>
          <ac:spMkLst>
            <pc:docMk/>
            <pc:sldMk cId="326116691" sldId="294"/>
            <ac:spMk id="2" creationId="{074C6BE1-F691-4DFB-A98B-29E603F2700A}"/>
          </ac:spMkLst>
        </pc:spChg>
        <pc:picChg chg="add mod">
          <ac:chgData name="" userId="8c75ae6710e7347b" providerId="LiveId" clId="{E538584A-6A0E-463D-BE32-9DE5BA23B5A3}" dt="2020-08-03T08:25:54.353" v="2657" actId="1076"/>
          <ac:picMkLst>
            <pc:docMk/>
            <pc:sldMk cId="326116691" sldId="294"/>
            <ac:picMk id="4" creationId="{415F32B2-A607-4BF4-B90A-8546827DB124}"/>
          </ac:picMkLst>
        </pc:picChg>
        <pc:picChg chg="add mod">
          <ac:chgData name="" userId="8c75ae6710e7347b" providerId="LiveId" clId="{E538584A-6A0E-463D-BE32-9DE5BA23B5A3}" dt="2020-08-03T08:26:25.889" v="2659" actId="1076"/>
          <ac:picMkLst>
            <pc:docMk/>
            <pc:sldMk cId="326116691" sldId="294"/>
            <ac:picMk id="5" creationId="{53FA77B1-CAFC-4890-89BD-5A09074C0FDD}"/>
          </ac:picMkLst>
        </pc:picChg>
      </pc:sldChg>
      <pc:sldChg chg="addSp delSp modSp add mod ord setBg">
        <pc:chgData name="" userId="8c75ae6710e7347b" providerId="LiveId" clId="{E538584A-6A0E-463D-BE32-9DE5BA23B5A3}" dt="2020-08-03T08:10:34.230" v="2548" actId="26606"/>
        <pc:sldMkLst>
          <pc:docMk/>
          <pc:sldMk cId="3600767833" sldId="298"/>
        </pc:sldMkLst>
        <pc:spChg chg="mod">
          <ac:chgData name="" userId="8c75ae6710e7347b" providerId="LiveId" clId="{E538584A-6A0E-463D-BE32-9DE5BA23B5A3}" dt="2020-08-03T08:10:34.230" v="2548" actId="26606"/>
          <ac:spMkLst>
            <pc:docMk/>
            <pc:sldMk cId="3600767833" sldId="298"/>
            <ac:spMk id="2" creationId="{CA27C16D-64C6-404F-BB94-19CA618AEA53}"/>
          </ac:spMkLst>
        </pc:spChg>
        <pc:spChg chg="mod">
          <ac:chgData name="" userId="8c75ae6710e7347b" providerId="LiveId" clId="{E538584A-6A0E-463D-BE32-9DE5BA23B5A3}" dt="2020-08-03T08:10:34.230" v="2548" actId="26606"/>
          <ac:spMkLst>
            <pc:docMk/>
            <pc:sldMk cId="3600767833" sldId="298"/>
            <ac:spMk id="3" creationId="{F163DD62-4C2E-4328-A88B-2FCAC75FB0EB}"/>
          </ac:spMkLst>
        </pc:spChg>
        <pc:spChg chg="add del">
          <ac:chgData name="" userId="8c75ae6710e7347b" providerId="LiveId" clId="{E538584A-6A0E-463D-BE32-9DE5BA23B5A3}" dt="2020-08-03T08:10:34.230" v="2548" actId="26606"/>
          <ac:spMkLst>
            <pc:docMk/>
            <pc:sldMk cId="3600767833" sldId="298"/>
            <ac:spMk id="14" creationId="{4CBC69AF-AE9D-43C7-A183-244646418BB4}"/>
          </ac:spMkLst>
        </pc:spChg>
        <pc:spChg chg="add del">
          <ac:chgData name="" userId="8c75ae6710e7347b" providerId="LiveId" clId="{E538584A-6A0E-463D-BE32-9DE5BA23B5A3}" dt="2020-08-03T08:10:34.230" v="2548" actId="26606"/>
          <ac:spMkLst>
            <pc:docMk/>
            <pc:sldMk cId="3600767833" sldId="298"/>
            <ac:spMk id="16" creationId="{BE64232A-D912-4882-BF58-104918115741}"/>
          </ac:spMkLst>
        </pc:spChg>
        <pc:spChg chg="add del">
          <ac:chgData name="" userId="8c75ae6710e7347b" providerId="LiveId" clId="{E538584A-6A0E-463D-BE32-9DE5BA23B5A3}" dt="2020-08-03T08:10:34.230" v="2548" actId="26606"/>
          <ac:spMkLst>
            <pc:docMk/>
            <pc:sldMk cId="3600767833" sldId="298"/>
            <ac:spMk id="18" creationId="{E8E4E9D8-6D9C-4646-83A2-11844D84EAE4}"/>
          </ac:spMkLst>
        </pc:spChg>
        <pc:picChg chg="add del mod">
          <ac:chgData name="" userId="8c75ae6710e7347b" providerId="LiveId" clId="{E538584A-6A0E-463D-BE32-9DE5BA23B5A3}" dt="2020-08-03T07:53:30.400" v="2487" actId="478"/>
          <ac:picMkLst>
            <pc:docMk/>
            <pc:sldMk cId="3600767833" sldId="298"/>
            <ac:picMk id="4" creationId="{169468BD-FA91-4510-AB25-6C9BDAD8000B}"/>
          </ac:picMkLst>
        </pc:picChg>
        <pc:picChg chg="add del mod">
          <ac:chgData name="" userId="8c75ae6710e7347b" providerId="LiveId" clId="{E538584A-6A0E-463D-BE32-9DE5BA23B5A3}" dt="2020-08-03T08:04:24.645" v="2491" actId="478"/>
          <ac:picMkLst>
            <pc:docMk/>
            <pc:sldMk cId="3600767833" sldId="298"/>
            <ac:picMk id="5" creationId="{891E56AE-A08E-4CC5-BB88-E9890A9CFB7F}"/>
          </ac:picMkLst>
        </pc:picChg>
        <pc:picChg chg="add del mod">
          <ac:chgData name="" userId="8c75ae6710e7347b" providerId="LiveId" clId="{E538584A-6A0E-463D-BE32-9DE5BA23B5A3}" dt="2020-08-03T08:06:11.633" v="2494" actId="478"/>
          <ac:picMkLst>
            <pc:docMk/>
            <pc:sldMk cId="3600767833" sldId="298"/>
            <ac:picMk id="6" creationId="{F8F69891-3026-412E-90B5-FB99535469FF}"/>
          </ac:picMkLst>
        </pc:picChg>
        <pc:picChg chg="add mod ord">
          <ac:chgData name="" userId="8c75ae6710e7347b" providerId="LiveId" clId="{E538584A-6A0E-463D-BE32-9DE5BA23B5A3}" dt="2020-08-03T08:10:34.230" v="2548" actId="26606"/>
          <ac:picMkLst>
            <pc:docMk/>
            <pc:sldMk cId="3600767833" sldId="298"/>
            <ac:picMk id="7" creationId="{890FD575-A6BF-4D96-BE1A-C385A9DE0EFF}"/>
          </ac:picMkLst>
        </pc:picChg>
        <pc:picChg chg="add del mod">
          <ac:chgData name="" userId="8c75ae6710e7347b" providerId="LiveId" clId="{E538584A-6A0E-463D-BE32-9DE5BA23B5A3}" dt="2020-08-03T08:10:04.239" v="2544" actId="478"/>
          <ac:picMkLst>
            <pc:docMk/>
            <pc:sldMk cId="3600767833" sldId="298"/>
            <ac:picMk id="8" creationId="{4DB76892-D8BC-43E5-A934-D084A00B6019}"/>
          </ac:picMkLst>
        </pc:picChg>
        <pc:picChg chg="add mod ord">
          <ac:chgData name="" userId="8c75ae6710e7347b" providerId="LiveId" clId="{E538584A-6A0E-463D-BE32-9DE5BA23B5A3}" dt="2020-08-03T08:10:34.230" v="2548" actId="26606"/>
          <ac:picMkLst>
            <pc:docMk/>
            <pc:sldMk cId="3600767833" sldId="298"/>
            <ac:picMk id="9" creationId="{8A082785-B4D9-4293-BC88-EC0F502E2544}"/>
          </ac:picMkLst>
        </pc:picChg>
      </pc:sldChg>
      <pc:sldChg chg="addSp delSp modSp add mod setBg setClrOvrMap">
        <pc:chgData name="" userId="8c75ae6710e7347b" providerId="LiveId" clId="{E538584A-6A0E-463D-BE32-9DE5BA23B5A3}" dt="2020-08-03T08:09:55.792" v="2543" actId="1076"/>
        <pc:sldMkLst>
          <pc:docMk/>
          <pc:sldMk cId="875245886" sldId="299"/>
        </pc:sldMkLst>
        <pc:spChg chg="mod">
          <ac:chgData name="" userId="8c75ae6710e7347b" providerId="LiveId" clId="{E538584A-6A0E-463D-BE32-9DE5BA23B5A3}" dt="2020-08-03T08:09:35.527" v="2538" actId="26606"/>
          <ac:spMkLst>
            <pc:docMk/>
            <pc:sldMk cId="875245886" sldId="299"/>
            <ac:spMk id="2" creationId="{D32C1E27-D62F-4514-B2EB-561351F095DB}"/>
          </ac:spMkLst>
        </pc:spChg>
        <pc:spChg chg="mod">
          <ac:chgData name="" userId="8c75ae6710e7347b" providerId="LiveId" clId="{E538584A-6A0E-463D-BE32-9DE5BA23B5A3}" dt="2020-08-03T08:09:35.527" v="2538" actId="26606"/>
          <ac:spMkLst>
            <pc:docMk/>
            <pc:sldMk cId="875245886" sldId="299"/>
            <ac:spMk id="3" creationId="{60465C53-C6A1-40DB-B5E2-D7AC2523E0F0}"/>
          </ac:spMkLst>
        </pc:spChg>
        <pc:spChg chg="add del">
          <ac:chgData name="" userId="8c75ae6710e7347b" providerId="LiveId" clId="{E538584A-6A0E-463D-BE32-9DE5BA23B5A3}" dt="2020-08-03T08:07:54.446" v="2532"/>
          <ac:spMkLst>
            <pc:docMk/>
            <pc:sldMk cId="875245886" sldId="299"/>
            <ac:spMk id="4" creationId="{E97B69B7-FC91-49A9-A4E4-3912142B98F3}"/>
          </ac:spMkLst>
        </pc:spChg>
        <pc:spChg chg="add del">
          <ac:chgData name="" userId="8c75ae6710e7347b" providerId="LiveId" clId="{E538584A-6A0E-463D-BE32-9DE5BA23B5A3}" dt="2020-08-03T08:09:35.527" v="2538" actId="26606"/>
          <ac:spMkLst>
            <pc:docMk/>
            <pc:sldMk cId="875245886" sldId="299"/>
            <ac:spMk id="11" creationId="{EF9B8DF2-C3F5-49A2-94D2-F7B65A0F1F15}"/>
          </ac:spMkLst>
        </pc:spChg>
        <pc:picChg chg="add mod">
          <ac:chgData name="" userId="8c75ae6710e7347b" providerId="LiveId" clId="{E538584A-6A0E-463D-BE32-9DE5BA23B5A3}" dt="2020-08-03T08:09:35.527" v="2538" actId="26606"/>
          <ac:picMkLst>
            <pc:docMk/>
            <pc:sldMk cId="875245886" sldId="299"/>
            <ac:picMk id="5" creationId="{F87CEE46-13DF-4C3B-BD07-41D006C3BE9B}"/>
          </ac:picMkLst>
        </pc:picChg>
        <pc:picChg chg="add del mod ord">
          <ac:chgData name="" userId="8c75ae6710e7347b" providerId="LiveId" clId="{E538584A-6A0E-463D-BE32-9DE5BA23B5A3}" dt="2020-08-03T08:09:45.497" v="2541" actId="478"/>
          <ac:picMkLst>
            <pc:docMk/>
            <pc:sldMk cId="875245886" sldId="299"/>
            <ac:picMk id="6" creationId="{18BC9403-C12F-4EE5-9056-86E676D0BE54}"/>
          </ac:picMkLst>
        </pc:picChg>
        <pc:picChg chg="add mod">
          <ac:chgData name="" userId="8c75ae6710e7347b" providerId="LiveId" clId="{E538584A-6A0E-463D-BE32-9DE5BA23B5A3}" dt="2020-08-03T08:09:55.792" v="2543" actId="1076"/>
          <ac:picMkLst>
            <pc:docMk/>
            <pc:sldMk cId="875245886" sldId="299"/>
            <ac:picMk id="7" creationId="{C8A8EF3C-0607-4543-992E-89B9079B88C3}"/>
          </ac:picMkLst>
        </pc:picChg>
      </pc:sldChg>
      <pc:sldChg chg="addSp delSp modSp add mod setBg setClrOvrMap">
        <pc:chgData name="" userId="8c75ae6710e7347b" providerId="LiveId" clId="{E538584A-6A0E-463D-BE32-9DE5BA23B5A3}" dt="2020-08-03T08:19:00.917" v="2597" actId="26606"/>
        <pc:sldMkLst>
          <pc:docMk/>
          <pc:sldMk cId="3260972033" sldId="300"/>
        </pc:sldMkLst>
        <pc:spChg chg="mod">
          <ac:chgData name="" userId="8c75ae6710e7347b" providerId="LiveId" clId="{E538584A-6A0E-463D-BE32-9DE5BA23B5A3}" dt="2020-08-03T08:19:00.917" v="2597" actId="26606"/>
          <ac:spMkLst>
            <pc:docMk/>
            <pc:sldMk cId="3260972033" sldId="300"/>
            <ac:spMk id="2" creationId="{50AC5D26-9E49-471C-BCD6-9D36608882C6}"/>
          </ac:spMkLst>
        </pc:spChg>
        <pc:spChg chg="mod ord">
          <ac:chgData name="" userId="8c75ae6710e7347b" providerId="LiveId" clId="{E538584A-6A0E-463D-BE32-9DE5BA23B5A3}" dt="2020-08-03T08:19:00.917" v="2597" actId="26606"/>
          <ac:spMkLst>
            <pc:docMk/>
            <pc:sldMk cId="3260972033" sldId="300"/>
            <ac:spMk id="3" creationId="{926B8954-239E-4794-BC6F-9B97B8B02149}"/>
          </ac:spMkLst>
        </pc:spChg>
        <pc:spChg chg="add del">
          <ac:chgData name="" userId="8c75ae6710e7347b" providerId="LiveId" clId="{E538584A-6A0E-463D-BE32-9DE5BA23B5A3}" dt="2020-08-03T08:17:56.846" v="2586"/>
          <ac:spMkLst>
            <pc:docMk/>
            <pc:sldMk cId="3260972033" sldId="300"/>
            <ac:spMk id="4" creationId="{A41DA218-87A3-4030-B966-98B45E0103F5}"/>
          </ac:spMkLst>
        </pc:spChg>
        <pc:spChg chg="add del">
          <ac:chgData name="" userId="8c75ae6710e7347b" providerId="LiveId" clId="{E538584A-6A0E-463D-BE32-9DE5BA23B5A3}" dt="2020-08-03T08:19:00.917" v="2597" actId="26606"/>
          <ac:spMkLst>
            <pc:docMk/>
            <pc:sldMk cId="3260972033" sldId="300"/>
            <ac:spMk id="11" creationId="{B5809B1F-0726-44C0-B0A1-7FCE2A129E20}"/>
          </ac:spMkLst>
        </pc:spChg>
        <pc:spChg chg="add del">
          <ac:chgData name="" userId="8c75ae6710e7347b" providerId="LiveId" clId="{E538584A-6A0E-463D-BE32-9DE5BA23B5A3}" dt="2020-08-03T08:19:00.917" v="2597" actId="26606"/>
          <ac:spMkLst>
            <pc:docMk/>
            <pc:sldMk cId="3260972033" sldId="300"/>
            <ac:spMk id="13" creationId="{26EE9A0B-C601-4E3F-8541-29CA20DE1186}"/>
          </ac:spMkLst>
        </pc:spChg>
        <pc:picChg chg="add mod">
          <ac:chgData name="" userId="8c75ae6710e7347b" providerId="LiveId" clId="{E538584A-6A0E-463D-BE32-9DE5BA23B5A3}" dt="2020-08-03T08:19:00.917" v="2597" actId="26606"/>
          <ac:picMkLst>
            <pc:docMk/>
            <pc:sldMk cId="3260972033" sldId="300"/>
            <ac:picMk id="5" creationId="{36E7352E-E65E-487D-8AF0-87917EF467A3}"/>
          </ac:picMkLst>
        </pc:picChg>
        <pc:picChg chg="add mod">
          <ac:chgData name="" userId="8c75ae6710e7347b" providerId="LiveId" clId="{E538584A-6A0E-463D-BE32-9DE5BA23B5A3}" dt="2020-08-03T08:19:00.917" v="2597" actId="26606"/>
          <ac:picMkLst>
            <pc:docMk/>
            <pc:sldMk cId="3260972033" sldId="300"/>
            <ac:picMk id="6" creationId="{55F878EE-216E-423C-98BA-A1E4B478EFEE}"/>
          </ac:picMkLst>
        </pc:picChg>
      </pc:sldChg>
      <pc:sldChg chg="addSp modSp add">
        <pc:chgData name="" userId="8c75ae6710e7347b" providerId="LiveId" clId="{E538584A-6A0E-463D-BE32-9DE5BA23B5A3}" dt="2020-08-03T08:21:33.288" v="2611" actId="1076"/>
        <pc:sldMkLst>
          <pc:docMk/>
          <pc:sldMk cId="367819295" sldId="301"/>
        </pc:sldMkLst>
        <pc:spChg chg="mod">
          <ac:chgData name="" userId="8c75ae6710e7347b" providerId="LiveId" clId="{E538584A-6A0E-463D-BE32-9DE5BA23B5A3}" dt="2020-08-03T08:19:12.530" v="2603" actId="20577"/>
          <ac:spMkLst>
            <pc:docMk/>
            <pc:sldMk cId="367819295" sldId="301"/>
            <ac:spMk id="2" creationId="{96306BB5-BC88-42C8-9896-972C9B2E6B51}"/>
          </ac:spMkLst>
        </pc:spChg>
        <pc:picChg chg="add mod">
          <ac:chgData name="" userId="8c75ae6710e7347b" providerId="LiveId" clId="{E538584A-6A0E-463D-BE32-9DE5BA23B5A3}" dt="2020-08-03T08:21:14.705" v="2609" actId="1076"/>
          <ac:picMkLst>
            <pc:docMk/>
            <pc:sldMk cId="367819295" sldId="301"/>
            <ac:picMk id="4" creationId="{BD88951F-F409-46BD-ACC9-6AF4E6E3BF24}"/>
          </ac:picMkLst>
        </pc:picChg>
        <pc:picChg chg="add mod">
          <ac:chgData name="" userId="8c75ae6710e7347b" providerId="LiveId" clId="{E538584A-6A0E-463D-BE32-9DE5BA23B5A3}" dt="2020-08-03T08:21:33.288" v="2611" actId="1076"/>
          <ac:picMkLst>
            <pc:docMk/>
            <pc:sldMk cId="367819295" sldId="301"/>
            <ac:picMk id="5" creationId="{796F7CFA-4058-4E09-8F31-809BD908963F}"/>
          </ac:picMkLst>
        </pc:picChg>
      </pc:sldChg>
      <pc:sldChg chg="addSp modSp add">
        <pc:chgData name="" userId="8c75ae6710e7347b" providerId="LiveId" clId="{E538584A-6A0E-463D-BE32-9DE5BA23B5A3}" dt="2020-08-03T08:27:56.737" v="2665" actId="1076"/>
        <pc:sldMkLst>
          <pc:docMk/>
          <pc:sldMk cId="2757263662" sldId="302"/>
        </pc:sldMkLst>
        <pc:spChg chg="mod">
          <ac:chgData name="" userId="8c75ae6710e7347b" providerId="LiveId" clId="{E538584A-6A0E-463D-BE32-9DE5BA23B5A3}" dt="2020-08-03T08:22:00.528" v="2633" actId="20577"/>
          <ac:spMkLst>
            <pc:docMk/>
            <pc:sldMk cId="2757263662" sldId="302"/>
            <ac:spMk id="2" creationId="{B782BB1B-71C9-4584-8EE2-6A854CAA0ED0}"/>
          </ac:spMkLst>
        </pc:spChg>
        <pc:picChg chg="add mod">
          <ac:chgData name="" userId="8c75ae6710e7347b" providerId="LiveId" clId="{E538584A-6A0E-463D-BE32-9DE5BA23B5A3}" dt="2020-08-03T08:27:07.113" v="2663" actId="1076"/>
          <ac:picMkLst>
            <pc:docMk/>
            <pc:sldMk cId="2757263662" sldId="302"/>
            <ac:picMk id="4" creationId="{C6CA7C44-4646-4036-B8AF-D620920B61E6}"/>
          </ac:picMkLst>
        </pc:picChg>
        <pc:picChg chg="add mod">
          <ac:chgData name="" userId="8c75ae6710e7347b" providerId="LiveId" clId="{E538584A-6A0E-463D-BE32-9DE5BA23B5A3}" dt="2020-08-03T08:27:56.737" v="2665" actId="1076"/>
          <ac:picMkLst>
            <pc:docMk/>
            <pc:sldMk cId="2757263662" sldId="302"/>
            <ac:picMk id="5" creationId="{730E1570-4D3E-4032-AA21-7824C9803157}"/>
          </ac:picMkLst>
        </pc:picChg>
      </pc:sldChg>
      <pc:sldChg chg="modSp add ord">
        <pc:chgData name="" userId="8c75ae6710e7347b" providerId="LiveId" clId="{E538584A-6A0E-463D-BE32-9DE5BA23B5A3}" dt="2020-08-03T08:52:07.819" v="2907" actId="20577"/>
        <pc:sldMkLst>
          <pc:docMk/>
          <pc:sldMk cId="1207110894" sldId="303"/>
        </pc:sldMkLst>
        <pc:spChg chg="mod">
          <ac:chgData name="" userId="8c75ae6710e7347b" providerId="LiveId" clId="{E538584A-6A0E-463D-BE32-9DE5BA23B5A3}" dt="2020-08-03T08:30:29.632" v="2701" actId="20577"/>
          <ac:spMkLst>
            <pc:docMk/>
            <pc:sldMk cId="1207110894" sldId="303"/>
            <ac:spMk id="2" creationId="{4DBF2ED5-F14B-45D1-B6C3-58BB3633D691}"/>
          </ac:spMkLst>
        </pc:spChg>
        <pc:spChg chg="mod">
          <ac:chgData name="" userId="8c75ae6710e7347b" providerId="LiveId" clId="{E538584A-6A0E-463D-BE32-9DE5BA23B5A3}" dt="2020-08-03T08:52:07.819" v="2907" actId="20577"/>
          <ac:spMkLst>
            <pc:docMk/>
            <pc:sldMk cId="1207110894" sldId="303"/>
            <ac:spMk id="3" creationId="{5CE2F01B-22C8-4F32-83AA-4D58A651A1D6}"/>
          </ac:spMkLst>
        </pc:spChg>
      </pc:sldChg>
      <pc:sldChg chg="addSp delSp modSp add">
        <pc:chgData name="" userId="8c75ae6710e7347b" providerId="LiveId" clId="{E538584A-6A0E-463D-BE32-9DE5BA23B5A3}" dt="2020-08-03T08:52:22.256" v="2930"/>
        <pc:sldMkLst>
          <pc:docMk/>
          <pc:sldMk cId="312202981" sldId="305"/>
        </pc:sldMkLst>
        <pc:spChg chg="mod">
          <ac:chgData name="" userId="8c75ae6710e7347b" providerId="LiveId" clId="{E538584A-6A0E-463D-BE32-9DE5BA23B5A3}" dt="2020-08-03T08:52:22.256" v="2930"/>
          <ac:spMkLst>
            <pc:docMk/>
            <pc:sldMk cId="312202981" sldId="305"/>
            <ac:spMk id="2" creationId="{32729BDC-B531-44D7-A7CA-31828FAF20D8}"/>
          </ac:spMkLst>
        </pc:spChg>
        <pc:picChg chg="add del mod">
          <ac:chgData name="" userId="8c75ae6710e7347b" providerId="LiveId" clId="{E538584A-6A0E-463D-BE32-9DE5BA23B5A3}" dt="2020-08-03T08:46:26.248" v="2727" actId="478"/>
          <ac:picMkLst>
            <pc:docMk/>
            <pc:sldMk cId="312202981" sldId="305"/>
            <ac:picMk id="4" creationId="{F4575D1D-7AC0-4734-81C1-9167931728DA}"/>
          </ac:picMkLst>
        </pc:picChg>
        <pc:picChg chg="add mod">
          <ac:chgData name="" userId="8c75ae6710e7347b" providerId="LiveId" clId="{E538584A-6A0E-463D-BE32-9DE5BA23B5A3}" dt="2020-08-03T08:46:38.446" v="2730" actId="1076"/>
          <ac:picMkLst>
            <pc:docMk/>
            <pc:sldMk cId="312202981" sldId="305"/>
            <ac:picMk id="5" creationId="{F9F42635-A2A8-4F55-BCA2-53BBAEE0CA56}"/>
          </ac:picMkLst>
        </pc:picChg>
      </pc:sldChg>
      <pc:sldChg chg="addSp modSp add">
        <pc:chgData name="" userId="8c75ae6710e7347b" providerId="LiveId" clId="{E538584A-6A0E-463D-BE32-9DE5BA23B5A3}" dt="2020-08-03T08:52:25.224" v="2931"/>
        <pc:sldMkLst>
          <pc:docMk/>
          <pc:sldMk cId="260791620" sldId="306"/>
        </pc:sldMkLst>
        <pc:spChg chg="mod">
          <ac:chgData name="" userId="8c75ae6710e7347b" providerId="LiveId" clId="{E538584A-6A0E-463D-BE32-9DE5BA23B5A3}" dt="2020-08-03T08:52:25.224" v="2931"/>
          <ac:spMkLst>
            <pc:docMk/>
            <pc:sldMk cId="260791620" sldId="306"/>
            <ac:spMk id="2" creationId="{66D14851-45F4-4B97-B0D5-0EB255CBFC1C}"/>
          </ac:spMkLst>
        </pc:spChg>
        <pc:picChg chg="add mod">
          <ac:chgData name="" userId="8c75ae6710e7347b" providerId="LiveId" clId="{E538584A-6A0E-463D-BE32-9DE5BA23B5A3}" dt="2020-08-03T08:47:36.910" v="2755" actId="1076"/>
          <ac:picMkLst>
            <pc:docMk/>
            <pc:sldMk cId="260791620" sldId="306"/>
            <ac:picMk id="4" creationId="{C3916F61-9EE3-4A45-995E-3C07A84E1998}"/>
          </ac:picMkLst>
        </pc:picChg>
      </pc:sldChg>
      <pc:sldChg chg="addSp modSp add">
        <pc:chgData name="" userId="8c75ae6710e7347b" providerId="LiveId" clId="{E538584A-6A0E-463D-BE32-9DE5BA23B5A3}" dt="2020-08-03T08:52:26.778" v="2932"/>
        <pc:sldMkLst>
          <pc:docMk/>
          <pc:sldMk cId="3132636419" sldId="307"/>
        </pc:sldMkLst>
        <pc:spChg chg="mod">
          <ac:chgData name="" userId="8c75ae6710e7347b" providerId="LiveId" clId="{E538584A-6A0E-463D-BE32-9DE5BA23B5A3}" dt="2020-08-03T08:52:26.778" v="2932"/>
          <ac:spMkLst>
            <pc:docMk/>
            <pc:sldMk cId="3132636419" sldId="307"/>
            <ac:spMk id="2" creationId="{60B87A61-7E07-49A5-9E0E-B84249E49E36}"/>
          </ac:spMkLst>
        </pc:spChg>
        <pc:picChg chg="add mod">
          <ac:chgData name="" userId="8c75ae6710e7347b" providerId="LiveId" clId="{E538584A-6A0E-463D-BE32-9DE5BA23B5A3}" dt="2020-08-03T08:47:54.897" v="2757" actId="1076"/>
          <ac:picMkLst>
            <pc:docMk/>
            <pc:sldMk cId="3132636419" sldId="307"/>
            <ac:picMk id="4" creationId="{B0BC0430-AB15-43BF-87A8-4C56DF2DFADA}"/>
          </ac:picMkLst>
        </pc:picChg>
      </pc:sldChg>
      <pc:sldChg chg="addSp modSp add">
        <pc:chgData name="" userId="8c75ae6710e7347b" providerId="LiveId" clId="{E538584A-6A0E-463D-BE32-9DE5BA23B5A3}" dt="2020-08-03T08:52:31.531" v="2934"/>
        <pc:sldMkLst>
          <pc:docMk/>
          <pc:sldMk cId="310480244" sldId="308"/>
        </pc:sldMkLst>
        <pc:spChg chg="mod">
          <ac:chgData name="" userId="8c75ae6710e7347b" providerId="LiveId" clId="{E538584A-6A0E-463D-BE32-9DE5BA23B5A3}" dt="2020-08-03T08:52:31.531" v="2934"/>
          <ac:spMkLst>
            <pc:docMk/>
            <pc:sldMk cId="310480244" sldId="308"/>
            <ac:spMk id="2" creationId="{17CC0C07-34FA-4E0A-8BF9-00CD3F258C09}"/>
          </ac:spMkLst>
        </pc:spChg>
        <pc:picChg chg="add mod">
          <ac:chgData name="" userId="8c75ae6710e7347b" providerId="LiveId" clId="{E538584A-6A0E-463D-BE32-9DE5BA23B5A3}" dt="2020-08-03T08:48:35.880" v="2765" actId="1076"/>
          <ac:picMkLst>
            <pc:docMk/>
            <pc:sldMk cId="310480244" sldId="308"/>
            <ac:picMk id="4" creationId="{773A08FA-E5A3-40D1-97B8-F446B1C4B173}"/>
          </ac:picMkLst>
        </pc:picChg>
      </pc:sldChg>
      <pc:sldChg chg="addSp modSp add">
        <pc:chgData name="" userId="8c75ae6710e7347b" providerId="LiveId" clId="{E538584A-6A0E-463D-BE32-9DE5BA23B5A3}" dt="2020-08-03T08:52:28.114" v="2933"/>
        <pc:sldMkLst>
          <pc:docMk/>
          <pc:sldMk cId="3438080651" sldId="309"/>
        </pc:sldMkLst>
        <pc:spChg chg="mod">
          <ac:chgData name="" userId="8c75ae6710e7347b" providerId="LiveId" clId="{E538584A-6A0E-463D-BE32-9DE5BA23B5A3}" dt="2020-08-03T08:52:28.114" v="2933"/>
          <ac:spMkLst>
            <pc:docMk/>
            <pc:sldMk cId="3438080651" sldId="309"/>
            <ac:spMk id="2" creationId="{17CC0C07-34FA-4E0A-8BF9-00CD3F258C09}"/>
          </ac:spMkLst>
        </pc:spChg>
        <pc:picChg chg="add mod">
          <ac:chgData name="" userId="8c75ae6710e7347b" providerId="LiveId" clId="{E538584A-6A0E-463D-BE32-9DE5BA23B5A3}" dt="2020-08-03T08:48:17.639" v="2763" actId="1076"/>
          <ac:picMkLst>
            <pc:docMk/>
            <pc:sldMk cId="3438080651" sldId="309"/>
            <ac:picMk id="4" creationId="{5F7DEA90-855F-4797-BD63-AD27691874E9}"/>
          </ac:picMkLst>
        </pc:picChg>
      </pc:sldChg>
      <pc:sldChg chg="modSp add">
        <pc:chgData name="" userId="8c75ae6710e7347b" providerId="LiveId" clId="{E538584A-6A0E-463D-BE32-9DE5BA23B5A3}" dt="2020-08-03T08:49:56.699" v="2834" actId="20577"/>
        <pc:sldMkLst>
          <pc:docMk/>
          <pc:sldMk cId="449856843" sldId="310"/>
        </pc:sldMkLst>
        <pc:spChg chg="mod">
          <ac:chgData name="" userId="8c75ae6710e7347b" providerId="LiveId" clId="{E538584A-6A0E-463D-BE32-9DE5BA23B5A3}" dt="2020-08-03T08:49:56.699" v="2834" actId="20577"/>
          <ac:spMkLst>
            <pc:docMk/>
            <pc:sldMk cId="449856843" sldId="310"/>
            <ac:spMk id="2" creationId="{1E4AEDE5-5E64-465B-8FDE-A840AAEB3029}"/>
          </ac:spMkLst>
        </pc:spChg>
      </pc:sldChg>
    </pc:docChg>
  </pc:docChgLst>
  <pc:docChgLst>
    <pc:chgData userId="8c75ae6710e7347b" providerId="LiveId" clId="{DCF9A472-7B21-4089-AE58-768A0D8E038C}"/>
    <pc:docChg chg="undo custSel addSld delSld modSld sldOrd">
      <pc:chgData name="" userId="8c75ae6710e7347b" providerId="LiveId" clId="{DCF9A472-7B21-4089-AE58-768A0D8E038C}" dt="2020-07-28T09:36:01.808" v="1464" actId="1076"/>
      <pc:docMkLst>
        <pc:docMk/>
      </pc:docMkLst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22B514-37BE-43EF-9C41-10AE381DF676}" type="datetimeFigureOut">
              <a:rPr lang="zh-TW" altLang="en-US" smtClean="0"/>
              <a:t>2020/8/5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5C7FE8-8213-45A1-B85F-F21B11048AF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347546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近年減少工作時數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5C7FE8-8213-45A1-B85F-F21B11048AF9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577613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熱適應</a:t>
            </a:r>
            <a:r>
              <a:rPr lang="en-US" altLang="zh-TW" dirty="0"/>
              <a:t>(heat acclimatization) </a:t>
            </a:r>
            <a:r>
              <a:rPr lang="zh-TW" altLang="en-US" dirty="0"/>
              <a:t>當一個人首次在熱環境下工作，他將會表現出熱壓力症</a:t>
            </a:r>
            <a:r>
              <a:rPr lang="en-US" altLang="zh-TW" dirty="0"/>
              <a:t>(heat stress)</a:t>
            </a:r>
            <a:r>
              <a:rPr lang="zh-TW" altLang="en-US" dirty="0"/>
              <a:t>的症 狀，例如體溫上升、心跳加快、頭痛或噁心的現象。而多次的暴露之後， 將漸漸習慣熱環境，這種現象稱之為熱適應</a:t>
            </a:r>
            <a:r>
              <a:rPr lang="en-US" altLang="zh-TW" dirty="0"/>
              <a:t>(heat acclimatization)</a:t>
            </a:r>
            <a:r>
              <a:rPr lang="zh-TW" altLang="en-US" dirty="0"/>
              <a:t>。身體進行 熱適應過程會需要數個禮拜的時間。在熱適應的早期會藉由調整心血管功 能包括</a:t>
            </a:r>
            <a:r>
              <a:rPr lang="en-US" altLang="zh-TW" dirty="0"/>
              <a:t>: </a:t>
            </a:r>
            <a:r>
              <a:rPr lang="zh-TW" altLang="en-US" dirty="0"/>
              <a:t>增加血容積、降低心跳、將血流送往週邊皮膚微血管、減少送往內 臟的血流。另外會加強汗液的製造和排出速率來使中心體溫降低，而鈉離 子與水分會因為排汗及尿液流失，身體接著會啟動腎素</a:t>
            </a:r>
            <a:r>
              <a:rPr lang="en-US" altLang="zh-TW" dirty="0"/>
              <a:t>-</a:t>
            </a:r>
            <a:r>
              <a:rPr lang="zh-TW" altLang="en-US" dirty="0"/>
              <a:t>血管張力素</a:t>
            </a:r>
            <a:r>
              <a:rPr lang="en-US" altLang="zh-TW" dirty="0"/>
              <a:t>-</a:t>
            </a:r>
            <a:r>
              <a:rPr lang="zh-TW" altLang="en-US" dirty="0"/>
              <a:t>留鹽激 素 </a:t>
            </a:r>
            <a:r>
              <a:rPr lang="en-US" altLang="zh-TW" dirty="0"/>
              <a:t>(renin-angiotensin-aldosterone) </a:t>
            </a:r>
            <a:r>
              <a:rPr lang="zh-TW" altLang="en-US" dirty="0"/>
              <a:t>系統，促進腎臟及汗腺留住鈉離子，並且 增加腎絲球的血流量來預防橫紋肌溶解症</a:t>
            </a:r>
            <a:r>
              <a:rPr lang="en-US" altLang="zh-TW" dirty="0"/>
              <a:t>(rhabdomyolysis)</a:t>
            </a:r>
            <a:r>
              <a:rPr lang="zh-TW" altLang="en-US" dirty="0"/>
              <a:t>的發生。 一般而言，熱適應在連續暴露兩小時的情形下就會開始，首先是會加 快新陳代謝的速率。在第四天，身體便會達到 </a:t>
            </a:r>
            <a:r>
              <a:rPr lang="en-US" altLang="zh-TW" dirty="0"/>
              <a:t>33%</a:t>
            </a:r>
            <a:r>
              <a:rPr lang="zh-TW" altLang="en-US" dirty="0"/>
              <a:t>的理想適應情況。在第 八天，身體的心血管功能將會更穩定，且體溫與體表溫度會回穩，整體達 到 </a:t>
            </a:r>
            <a:r>
              <a:rPr lang="en-US" altLang="zh-TW" dirty="0"/>
              <a:t>44%</a:t>
            </a:r>
            <a:r>
              <a:rPr lang="zh-TW" altLang="en-US" dirty="0"/>
              <a:t>的理想適應情況。在第十天，排汗量與尿液電解質濃度下降並達到 </a:t>
            </a:r>
            <a:r>
              <a:rPr lang="en-US" altLang="zh-TW" dirty="0"/>
              <a:t>65%</a:t>
            </a:r>
            <a:r>
              <a:rPr lang="zh-TW" altLang="en-US" dirty="0"/>
              <a:t>的理想適應情況；在第二十一天，身體會達到 </a:t>
            </a:r>
            <a:r>
              <a:rPr lang="en-US" altLang="zh-TW" dirty="0"/>
              <a:t>99%</a:t>
            </a:r>
            <a:r>
              <a:rPr lang="zh-TW" altLang="en-US" dirty="0"/>
              <a:t>的體想適應情況。 但是，這樣的熱適應如果連續四天未工作，熱適應的能力會開始降低 。如果同時間身體有其他疾病，例如不適當的用藥、睡眠不佳、營養狀況 不好、或水分與電解質的缺乏，將會降低身體的熱適應能力。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5C7FE8-8213-45A1-B85F-F21B11048AF9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2687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抓一個代表性測站</a:t>
            </a:r>
            <a:endParaRPr lang="en-US" altLang="zh-TW" dirty="0"/>
          </a:p>
          <a:p>
            <a:r>
              <a:rPr lang="zh-TW" altLang="en-US" dirty="0"/>
              <a:t>有意義的測站</a:t>
            </a:r>
            <a:endParaRPr lang="en-US" altLang="zh-TW" dirty="0"/>
          </a:p>
          <a:p>
            <a:r>
              <a:rPr lang="zh-TW" altLang="en-US" dirty="0"/>
              <a:t>台北城市</a:t>
            </a:r>
            <a:endParaRPr lang="en-US" altLang="zh-TW" dirty="0"/>
          </a:p>
          <a:p>
            <a:r>
              <a:rPr lang="zh-TW" altLang="en-US" dirty="0"/>
              <a:t>花蓮渡假勝地 越來越熱不限於城市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5C7FE8-8213-45A1-B85F-F21B11048AF9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88899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年份分開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5C7FE8-8213-45A1-B85F-F21B11048AF9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691747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每</a:t>
            </a:r>
            <a:r>
              <a:rPr lang="en-US" altLang="zh-TW" dirty="0"/>
              <a:t>10</a:t>
            </a:r>
            <a:r>
              <a:rPr lang="zh-TW" altLang="en-US" dirty="0"/>
              <a:t>年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5C7FE8-8213-45A1-B85F-F21B11048AF9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636838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類別用不同圖立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5C7FE8-8213-45A1-B85F-F21B11048AF9}" type="slidenum">
              <a:rPr lang="zh-TW" altLang="en-US" smtClean="0"/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964641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F34FECD-6A60-4653-8E37-622336BE78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AFE4CF43-4C90-4828-B4F0-6C8F953F87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6BAA6D9-F90C-484F-A410-79CA65111D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AFEC8-8080-4A20-B89F-76C666FFBED8}" type="datetimeFigureOut">
              <a:rPr lang="zh-TW" altLang="en-US" smtClean="0"/>
              <a:t>2020/8/5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8FE47E4-295F-4CE9-91E8-7A527599A2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0CC507D-D92E-4E73-9A29-57218D9842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5946B-F434-4A8B-9FED-3D6D2AE40F4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70397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87C63B5-BF43-4697-95AA-F6723339AA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7C63E4C4-6C87-4FAC-9571-DFD2C20677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4791ED8-178E-4AD4-8546-5165178299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AFEC8-8080-4A20-B89F-76C666FFBED8}" type="datetimeFigureOut">
              <a:rPr lang="zh-TW" altLang="en-US" smtClean="0"/>
              <a:t>2020/8/5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15A14D3-AD6B-4FED-9A72-BB0A2FAEC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A65D480-8E29-48D8-8BC5-66145459A6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5946B-F434-4A8B-9FED-3D6D2AE40F4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930488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99153805-220B-4A74-ADF4-8A8D0C0A552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1E7797B7-D1CB-4409-9887-92591A439F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D020D86-6D52-4209-B65C-D4E9562968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AFEC8-8080-4A20-B89F-76C666FFBED8}" type="datetimeFigureOut">
              <a:rPr lang="zh-TW" altLang="en-US" smtClean="0"/>
              <a:t>2020/8/5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779D5D6-0EA7-43E7-B9DB-4AA9FCBAE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B1E23D2-AA63-4440-90B7-FADB32A36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5946B-F434-4A8B-9FED-3D6D2AE40F4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99149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77C36A7-CC71-46D7-B426-1EBD853ADC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E0EB03F-F8A6-4270-9F1F-61AB3C274B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5E25883-4641-4196-A39A-89887FC325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AFEC8-8080-4A20-B89F-76C666FFBED8}" type="datetimeFigureOut">
              <a:rPr lang="zh-TW" altLang="en-US" smtClean="0"/>
              <a:t>2020/8/5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524A66E-7F44-457D-B086-4D8E77195B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19D9F9B-3927-4F5C-BAD9-5C66307B7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5946B-F434-4A8B-9FED-3D6D2AE40F4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56361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4A65BDA-4292-4448-993E-650F52D137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3181339-7CCE-417A-8B61-C1C2787A3A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F0813E1-EAE0-45D3-B51A-B373DA0C3C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AFEC8-8080-4A20-B89F-76C666FFBED8}" type="datetimeFigureOut">
              <a:rPr lang="zh-TW" altLang="en-US" smtClean="0"/>
              <a:t>2020/8/5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290020F-57E9-44F1-A377-DB9BE07FFD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44B61D3-4413-4A95-BCC3-55C6B37FF0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5946B-F434-4A8B-9FED-3D6D2AE40F4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335620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8BDD5DD-5F76-4D2F-BEAF-E13ECFBF7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9B1BE35-9220-440B-AA78-1714AA58B8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00DE04AA-D38F-42B4-B8E9-D49D8C75F6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31DC0A61-3C68-4B27-877E-838186E6E2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AFEC8-8080-4A20-B89F-76C666FFBED8}" type="datetimeFigureOut">
              <a:rPr lang="zh-TW" altLang="en-US" smtClean="0"/>
              <a:t>2020/8/5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5129E522-8EFE-4C77-811A-9FE0A73559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9BE0A925-0660-4AA6-AE01-D0B1512A60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5946B-F434-4A8B-9FED-3D6D2AE40F4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592964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AD412F-CD74-4681-BC78-BB70C696FB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3D225B5-8411-4714-993A-42E3A07C41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5B0E7784-71C2-48E3-9406-C43053C5F1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83A2F7FA-16BD-4B07-A55E-93D789EB18B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9CF28DE8-C8D5-4AD0-A7CE-B144DE9C74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A47015F8-C266-4A1C-B706-AC688166B7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AFEC8-8080-4A20-B89F-76C666FFBED8}" type="datetimeFigureOut">
              <a:rPr lang="zh-TW" altLang="en-US" smtClean="0"/>
              <a:t>2020/8/5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423C4ECD-C82B-404B-9EAC-F773489EF4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E3DE42F2-5309-4F07-9560-4F5965CB8D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5946B-F434-4A8B-9FED-3D6D2AE40F4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500809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60D795F-282B-4DA1-94CE-B79B9DBD25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DF9665C4-A1CA-470C-98F2-9CE386E184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AFEC8-8080-4A20-B89F-76C666FFBED8}" type="datetimeFigureOut">
              <a:rPr lang="zh-TW" altLang="en-US" smtClean="0"/>
              <a:t>2020/8/5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4B23C3B5-7DC6-4F59-B008-9025BC416A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ACD417F-2B7F-4331-B140-7E96C864C4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5946B-F434-4A8B-9FED-3D6D2AE40F4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281698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06441FCF-DECC-4780-9A56-59FF417F22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AFEC8-8080-4A20-B89F-76C666FFBED8}" type="datetimeFigureOut">
              <a:rPr lang="zh-TW" altLang="en-US" smtClean="0"/>
              <a:t>2020/8/5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D4B05A90-EB05-45C3-BC68-ED0F252FF2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CA31503-FB46-4DB4-BA3B-47A658F3B9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5946B-F434-4A8B-9FED-3D6D2AE40F4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059848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6175284-A57D-4018-85D7-E2768DABBD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984BD1B-1D6A-4337-B4C7-B2F8D57303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67962998-2C99-4B54-861A-1FB2072E4E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B17B9F42-9631-4572-A6FB-60E208E18B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AFEC8-8080-4A20-B89F-76C666FFBED8}" type="datetimeFigureOut">
              <a:rPr lang="zh-TW" altLang="en-US" smtClean="0"/>
              <a:t>2020/8/5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094CB294-240B-46AA-9EA3-9A2B87ECC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9900DD01-9D95-4619-8CAC-71FE96BF4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5946B-F434-4A8B-9FED-3D6D2AE40F4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649229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75EE312-2666-490B-8DD8-2B96310A3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699B510B-A93B-4C3D-B4BF-E60B1CF4AE0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27BB10A3-7409-4953-83A0-2F26FA12F4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99F2184A-E215-4D35-8659-12BAE19BD9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AFEC8-8080-4A20-B89F-76C666FFBED8}" type="datetimeFigureOut">
              <a:rPr lang="zh-TW" altLang="en-US" smtClean="0"/>
              <a:t>2020/8/5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83088E2F-5D90-438D-9EF3-9E1A856826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F7E9B37-0FCE-4985-BF03-0C9C165C3A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5946B-F434-4A8B-9FED-3D6D2AE40F4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143180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9E109207-4F01-4E8A-8853-98C58FD79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032D913-6FD6-4816-AD9D-A43127C2CB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D5C1D5B-586A-42DE-81D3-38D2156675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DAFEC8-8080-4A20-B89F-76C666FFBED8}" type="datetimeFigureOut">
              <a:rPr lang="zh-TW" altLang="en-US" smtClean="0"/>
              <a:t>2020/8/5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C59D162-6070-4641-AF12-70D8F6BE34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C512A41-DD51-40A5-B0E6-13FC918A77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25946B-F434-4A8B-9FED-3D6D2AE40F4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454556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srh.noaa.gov/tsa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標題 1">
            <a:extLst>
              <a:ext uri="{FF2B5EF4-FFF2-40B4-BE49-F238E27FC236}">
                <a16:creationId xmlns:a16="http://schemas.microsoft.com/office/drawing/2014/main" id="{F12D17A8-C97C-44E8-8036-5F520AA466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/>
          <a:lstStyle/>
          <a:p>
            <a:r>
              <a:rPr lang="en-US" altLang="zh-TW" dirty="0"/>
              <a:t>WBGT</a:t>
            </a:r>
            <a:endParaRPr lang="zh-TW" altLang="en-US" dirty="0"/>
          </a:p>
        </p:txBody>
      </p:sp>
      <p:sp>
        <p:nvSpPr>
          <p:cNvPr id="13" name="副標題 2">
            <a:extLst>
              <a:ext uri="{FF2B5EF4-FFF2-40B4-BE49-F238E27FC236}">
                <a16:creationId xmlns:a16="http://schemas.microsoft.com/office/drawing/2014/main" id="{646CA9C7-7F55-4CCE-B5E5-F6B7870E90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r>
              <a:rPr lang="en-US" altLang="zh-TW" dirty="0"/>
              <a:t>Using Ta, RH, SR, WS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655786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F0A3DC0-B234-4C12-8194-8E7B1E5D0F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B2CDF6E-174F-438F-AAE0-C71834A60C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4296543-94F5-4D08-B54B-13B5BAFB7C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404"/>
            <a:ext cx="12192000" cy="6401191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4A6FA390-22B7-4986-B1E4-719352455F20}"/>
              </a:ext>
            </a:extLst>
          </p:cNvPr>
          <p:cNvSpPr/>
          <p:nvPr/>
        </p:nvSpPr>
        <p:spPr>
          <a:xfrm>
            <a:off x="267286" y="5570806"/>
            <a:ext cx="570914" cy="23915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2A11AB3-2ED2-46F3-BF35-9C142D8335D4}"/>
              </a:ext>
            </a:extLst>
          </p:cNvPr>
          <p:cNvSpPr/>
          <p:nvPr/>
        </p:nvSpPr>
        <p:spPr>
          <a:xfrm>
            <a:off x="267286" y="2164080"/>
            <a:ext cx="570914" cy="23915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D5FC1538-5414-484D-BF19-E616F6E56A96}"/>
              </a:ext>
            </a:extLst>
          </p:cNvPr>
          <p:cNvCxnSpPr>
            <a:cxnSpLocks/>
          </p:cNvCxnSpPr>
          <p:nvPr/>
        </p:nvCxnSpPr>
        <p:spPr>
          <a:xfrm>
            <a:off x="1012875" y="4051495"/>
            <a:ext cx="1674054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83894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AA8AE52-75A6-4138-8552-480933D55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81DB0A4-E01D-40AD-90EB-F4F72AEAE0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BA10EF7-8443-4D04-8113-C0D714B472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8324"/>
            <a:ext cx="12192000" cy="6501351"/>
          </a:xfrm>
          <a:prstGeom prst="rect">
            <a:avLst/>
          </a:prstGeom>
        </p:spPr>
      </p:pic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86910DC0-8520-4212-847B-839DD494550F}"/>
              </a:ext>
            </a:extLst>
          </p:cNvPr>
          <p:cNvCxnSpPr>
            <a:cxnSpLocks/>
          </p:cNvCxnSpPr>
          <p:nvPr/>
        </p:nvCxnSpPr>
        <p:spPr>
          <a:xfrm>
            <a:off x="3024555" y="1811557"/>
            <a:ext cx="1674054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2C51A5EE-E884-4BCE-996C-7A4FA78292AF}"/>
              </a:ext>
            </a:extLst>
          </p:cNvPr>
          <p:cNvCxnSpPr>
            <a:cxnSpLocks/>
          </p:cNvCxnSpPr>
          <p:nvPr/>
        </p:nvCxnSpPr>
        <p:spPr>
          <a:xfrm>
            <a:off x="2827607" y="3291840"/>
            <a:ext cx="1252024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60E2F717-AF23-453D-935A-BF9BD0A4D6EC}"/>
              </a:ext>
            </a:extLst>
          </p:cNvPr>
          <p:cNvCxnSpPr>
            <a:cxnSpLocks/>
          </p:cNvCxnSpPr>
          <p:nvPr/>
        </p:nvCxnSpPr>
        <p:spPr>
          <a:xfrm>
            <a:off x="3024555" y="5261317"/>
            <a:ext cx="132236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10576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07B7761-B1C5-4C72-9B43-FF177AAFE5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測站分組</a:t>
            </a: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ABE24560-F707-41A7-9345-24BA0AA171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2555209"/>
              </p:ext>
            </p:extLst>
          </p:nvPr>
        </p:nvGraphicFramePr>
        <p:xfrm>
          <a:off x="838200" y="2145327"/>
          <a:ext cx="10515600" cy="320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2666">
                  <a:extLst>
                    <a:ext uri="{9D8B030D-6E8A-4147-A177-3AD203B41FA5}">
                      <a16:colId xmlns:a16="http://schemas.microsoft.com/office/drawing/2014/main" val="2657770295"/>
                    </a:ext>
                  </a:extLst>
                </a:gridCol>
                <a:gridCol w="1005063">
                  <a:extLst>
                    <a:ext uri="{9D8B030D-6E8A-4147-A177-3AD203B41FA5}">
                      <a16:colId xmlns:a16="http://schemas.microsoft.com/office/drawing/2014/main" val="1484158655"/>
                    </a:ext>
                  </a:extLst>
                </a:gridCol>
                <a:gridCol w="3622668">
                  <a:extLst>
                    <a:ext uri="{9D8B030D-6E8A-4147-A177-3AD203B41FA5}">
                      <a16:colId xmlns:a16="http://schemas.microsoft.com/office/drawing/2014/main" val="3998974685"/>
                    </a:ext>
                  </a:extLst>
                </a:gridCol>
                <a:gridCol w="4995203">
                  <a:extLst>
                    <a:ext uri="{9D8B030D-6E8A-4147-A177-3AD203B41FA5}">
                      <a16:colId xmlns:a16="http://schemas.microsoft.com/office/drawing/2014/main" val="41995705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TW" altLang="en-US" sz="2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組別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zh-TW" altLang="en-US" sz="2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意義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2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測站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8013278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altLang="zh-TW" sz="2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</a:t>
                      </a:r>
                      <a:endParaRPr lang="zh-TW" altLang="en-US" sz="24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都市</a:t>
                      </a:r>
                      <a:r>
                        <a:rPr lang="en-US" altLang="zh-TW" sz="2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2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人口密度</a:t>
                      </a:r>
                      <a:r>
                        <a:rPr lang="en-US" altLang="zh-TW" sz="2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&gt;=5000</a:t>
                      </a:r>
                      <a:r>
                        <a:rPr lang="zh-TW" altLang="en-US" sz="2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人</a:t>
                      </a:r>
                      <a:r>
                        <a:rPr lang="en-US" altLang="zh-TW" sz="2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/km2)</a:t>
                      </a:r>
                      <a:endParaRPr lang="zh-TW" altLang="en-US" sz="24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板橋 臺北 基隆 臺中 臺南 永康 高雄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2313180"/>
                  </a:ext>
                </a:extLst>
              </a:tr>
              <a:tr h="320040">
                <a:tc rowSpan="3">
                  <a:txBody>
                    <a:bodyPr/>
                    <a:lstStyle/>
                    <a:p>
                      <a:r>
                        <a:rPr lang="en-US" altLang="zh-TW" sz="2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B</a:t>
                      </a:r>
                      <a:endParaRPr lang="zh-TW" altLang="en-US" sz="24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zh-TW" altLang="en-US" sz="2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鄉村</a:t>
                      </a:r>
                      <a:r>
                        <a:rPr lang="en-US" altLang="zh-TW" sz="2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2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人口密度</a:t>
                      </a:r>
                      <a:r>
                        <a:rPr lang="en-US" altLang="zh-TW" sz="2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&lt;5000</a:t>
                      </a:r>
                      <a:r>
                        <a:rPr lang="zh-TW" altLang="en-US" sz="2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人</a:t>
                      </a:r>
                      <a:r>
                        <a:rPr lang="en-US" altLang="zh-TW" sz="2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/km2)</a:t>
                      </a:r>
                      <a:endParaRPr lang="zh-TW" altLang="en-US" sz="24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24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6789105"/>
                  </a:ext>
                </a:extLst>
              </a:tr>
              <a:tr h="292982">
                <a:tc vMerge="1">
                  <a:txBody>
                    <a:bodyPr/>
                    <a:lstStyle/>
                    <a:p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B1</a:t>
                      </a:r>
                      <a:endParaRPr lang="zh-TW" altLang="en-US" sz="24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2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西部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40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新竹 淡水 </a:t>
                      </a:r>
                      <a:r>
                        <a:rPr lang="zh-TW" altLang="en-US" sz="2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新屋 梧棲 嘉義 恆春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5690680"/>
                  </a:ext>
                </a:extLst>
              </a:tr>
              <a:tr h="365760">
                <a:tc vMerge="1">
                  <a:txBody>
                    <a:bodyPr/>
                    <a:lstStyle/>
                    <a:p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B2</a:t>
                      </a:r>
                      <a:endParaRPr lang="zh-TW" altLang="en-US" sz="24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東部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2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花蓮 蘇澳 宜蘭 大武 成功 臺東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7626800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r>
                        <a:rPr lang="en-US" altLang="zh-TW" sz="2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C</a:t>
                      </a:r>
                      <a:endParaRPr lang="zh-TW" altLang="en-US" sz="24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zh-TW" altLang="en-US" sz="2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山區</a:t>
                      </a:r>
                      <a:r>
                        <a:rPr lang="en-US" altLang="zh-TW" sz="2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2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海拔</a:t>
                      </a:r>
                      <a:r>
                        <a:rPr lang="en-US" altLang="zh-TW" sz="2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&gt;600m)</a:t>
                      </a:r>
                      <a:endParaRPr lang="zh-TW" altLang="en-US" sz="24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2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鞍部 竹子湖 阿里山 玉山 日月潭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45168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</a:t>
                      </a:r>
                      <a:endParaRPr lang="zh-TW" altLang="en-US" sz="24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zh-TW" altLang="en-US" sz="2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離島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2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彭佳嶼 東吉島 蘭嶼 馬祖 金門 澎湖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06083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764000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D541529-9B51-4485-986F-FE5F1D17B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資料長度</a:t>
            </a:r>
            <a:r>
              <a:rPr lang="en-US" altLang="zh-TW" dirty="0"/>
              <a:t>-1998-2018</a:t>
            </a:r>
            <a:r>
              <a:rPr lang="zh-TW" altLang="en-US" dirty="0"/>
              <a:t>年</a:t>
            </a:r>
            <a:r>
              <a:rPr lang="en-US" altLang="zh-TW" dirty="0"/>
              <a:t>-</a:t>
            </a:r>
            <a:r>
              <a:rPr lang="zh-TW" altLang="en-US" dirty="0"/>
              <a:t>全測站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9A9BF4D-AB6B-464B-8B5D-56D84AE9F2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61490A3-0246-426E-9357-3EE5BB4CB0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299503"/>
            <a:ext cx="10253324" cy="5558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4611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2729BDC-B531-44D7-A7CA-31828FAF2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資料長度</a:t>
            </a:r>
            <a:r>
              <a:rPr lang="en-US" altLang="zh-TW" dirty="0"/>
              <a:t>-1998-2018</a:t>
            </a:r>
            <a:r>
              <a:rPr lang="zh-TW" altLang="en-US" dirty="0"/>
              <a:t>年</a:t>
            </a:r>
            <a:r>
              <a:rPr lang="en-US" altLang="zh-TW" dirty="0"/>
              <a:t>-A</a:t>
            </a:r>
            <a:r>
              <a:rPr lang="zh-TW" altLang="en-US" dirty="0"/>
              <a:t>組測站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AB858E5-F6EE-4410-BDA0-6980C05BBB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9F42635-A2A8-4F55-BCA2-53BBAEE0CA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451" y="1660710"/>
            <a:ext cx="10585097" cy="5197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029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6D14851-45F4-4B97-B0D5-0EB255CBFC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資料長度</a:t>
            </a:r>
            <a:r>
              <a:rPr lang="en-US" altLang="zh-TW" dirty="0"/>
              <a:t>-1998-2018</a:t>
            </a:r>
            <a:r>
              <a:rPr lang="zh-TW" altLang="en-US" dirty="0"/>
              <a:t>年</a:t>
            </a:r>
            <a:r>
              <a:rPr lang="en-US" altLang="zh-TW" dirty="0"/>
              <a:t>-B1</a:t>
            </a:r>
            <a:r>
              <a:rPr lang="zh-TW" altLang="en-US" dirty="0"/>
              <a:t>組測站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425530B-A39E-4C4B-931D-77DBAB1F7D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3916F61-9EE3-4A45-995E-3C07A84E19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451" y="1520820"/>
            <a:ext cx="10585097" cy="5197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916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0B87A61-7E07-49A5-9E0E-B84249E49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資料長度</a:t>
            </a:r>
            <a:r>
              <a:rPr lang="en-US" altLang="zh-TW" dirty="0"/>
              <a:t>-1998-2018</a:t>
            </a:r>
            <a:r>
              <a:rPr lang="zh-TW" altLang="en-US" dirty="0"/>
              <a:t>年</a:t>
            </a:r>
            <a:r>
              <a:rPr lang="en-US" altLang="zh-TW" dirty="0"/>
              <a:t>-B2</a:t>
            </a:r>
            <a:r>
              <a:rPr lang="zh-TW" altLang="en-US" dirty="0"/>
              <a:t>組測站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EACA7B8-FCB3-4820-B7DE-54A74C357B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0BC0430-AB15-43BF-87A8-4C56DF2DFA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451" y="1660710"/>
            <a:ext cx="10585097" cy="5197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6364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7CC0C07-34FA-4E0A-8BF9-00CD3F258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資料長度</a:t>
            </a:r>
            <a:r>
              <a:rPr lang="en-US" altLang="zh-TW" dirty="0"/>
              <a:t>-1998-2018</a:t>
            </a:r>
            <a:r>
              <a:rPr lang="zh-TW" altLang="en-US" dirty="0"/>
              <a:t>年</a:t>
            </a:r>
            <a:r>
              <a:rPr lang="en-US" altLang="zh-TW" dirty="0"/>
              <a:t>-C</a:t>
            </a:r>
            <a:r>
              <a:rPr lang="zh-TW" altLang="en-US" dirty="0"/>
              <a:t>組測站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C4FFE34-D400-46B7-925F-9C6ACFB297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5F7DEA90-855F-4797-BD63-AD27691874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451" y="1660710"/>
            <a:ext cx="10585097" cy="5197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0806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7CC0C07-34FA-4E0A-8BF9-00CD3F258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資料長度</a:t>
            </a:r>
            <a:r>
              <a:rPr lang="en-US" altLang="zh-TW" dirty="0"/>
              <a:t>-1998-2018</a:t>
            </a:r>
            <a:r>
              <a:rPr lang="zh-TW" altLang="en-US" dirty="0"/>
              <a:t>年</a:t>
            </a:r>
            <a:r>
              <a:rPr lang="en-US" altLang="zh-TW" dirty="0"/>
              <a:t>-D</a:t>
            </a:r>
            <a:r>
              <a:rPr lang="zh-TW" altLang="en-US" dirty="0"/>
              <a:t>組測站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C4FFE34-D400-46B7-925F-9C6ACFB297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73A08FA-E5A3-40D1-97B8-F446B1C4B1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451" y="1660710"/>
            <a:ext cx="10585097" cy="5197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802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CE4AE7E-204A-421F-A60A-F8BF7A7ED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各測站綠旗以上時數占總觀測時數百分比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C76B0DF-93B1-4DE1-902E-4CEB9273CF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D0CC3E9-4BF6-46D1-ABAC-2007093705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952" y="1690688"/>
            <a:ext cx="11238095" cy="5123809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4347C5D1-A095-492E-ABDF-A72CAACE0ACF}"/>
              </a:ext>
            </a:extLst>
          </p:cNvPr>
          <p:cNvSpPr/>
          <p:nvPr/>
        </p:nvSpPr>
        <p:spPr>
          <a:xfrm>
            <a:off x="9260114" y="4354286"/>
            <a:ext cx="2454933" cy="44994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E42DE47-DD5C-4CC4-BF41-436830BDB48A}"/>
              </a:ext>
            </a:extLst>
          </p:cNvPr>
          <p:cNvSpPr/>
          <p:nvPr/>
        </p:nvSpPr>
        <p:spPr>
          <a:xfrm>
            <a:off x="8884352" y="2192224"/>
            <a:ext cx="245133" cy="97007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832550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DBF2ED5-F14B-45D1-B6C3-58BB3633D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Outlines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CE2F01B-22C8-4F32-83AA-4D58A651A1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各國</a:t>
            </a:r>
            <a:r>
              <a:rPr lang="en-US" altLang="zh-TW" dirty="0"/>
              <a:t>WBGT</a:t>
            </a:r>
            <a:r>
              <a:rPr lang="zh-TW" altLang="en-US" dirty="0"/>
              <a:t>標準簡介</a:t>
            </a:r>
            <a:endParaRPr lang="en-US" altLang="zh-TW" dirty="0"/>
          </a:p>
          <a:p>
            <a:r>
              <a:rPr lang="zh-TW" altLang="en-US" dirty="0"/>
              <a:t>各測站資料長度</a:t>
            </a:r>
            <a:endParaRPr lang="en-US" altLang="zh-TW" dirty="0"/>
          </a:p>
          <a:p>
            <a:r>
              <a:rPr lang="zh-TW" altLang="en-US" dirty="0"/>
              <a:t>各測站綠旗以上時數占總觀測時數百分比</a:t>
            </a:r>
            <a:endParaRPr lang="en-US" altLang="zh-TW" dirty="0"/>
          </a:p>
          <a:p>
            <a:r>
              <a:rPr lang="zh-TW" altLang="en-US" dirty="0"/>
              <a:t>全年 各類測站 </a:t>
            </a:r>
            <a:r>
              <a:rPr lang="en-US" altLang="zh-TW" dirty="0"/>
              <a:t>WBGT</a:t>
            </a:r>
            <a:r>
              <a:rPr lang="zh-TW" altLang="en-US" dirty="0"/>
              <a:t>旗色時數百分比</a:t>
            </a:r>
            <a:r>
              <a:rPr lang="en-US" altLang="zh-TW" sz="1600" dirty="0"/>
              <a:t>/</a:t>
            </a:r>
            <a:r>
              <a:rPr lang="zh-TW" altLang="en-US" sz="1600" dirty="0"/>
              <a:t>單一測站單一月份各旗色總觀測時數</a:t>
            </a:r>
            <a:endParaRPr lang="en-US" altLang="zh-TW" dirty="0"/>
          </a:p>
          <a:p>
            <a:r>
              <a:rPr lang="zh-TW" altLang="en-US" dirty="0"/>
              <a:t>單日 各類測站 </a:t>
            </a:r>
            <a:r>
              <a:rPr lang="en-US" altLang="zh-TW" dirty="0"/>
              <a:t>WBGT</a:t>
            </a:r>
            <a:r>
              <a:rPr lang="zh-TW" altLang="en-US" dirty="0"/>
              <a:t>旗色時數百分比</a:t>
            </a:r>
            <a:r>
              <a:rPr lang="en-US" altLang="zh-TW" sz="1600" dirty="0"/>
              <a:t>/</a:t>
            </a:r>
            <a:r>
              <a:rPr lang="zh-TW" altLang="en-US" sz="1600" dirty="0"/>
              <a:t>單一測站單一小時各旗色總觀測時數</a:t>
            </a:r>
            <a:endParaRPr lang="en-US" altLang="zh-TW" sz="1600" dirty="0"/>
          </a:p>
          <a:p>
            <a:r>
              <a:rPr lang="zh-TW" altLang="en-US" dirty="0"/>
              <a:t>各測站 </a:t>
            </a:r>
            <a:r>
              <a:rPr lang="en-US" altLang="zh-TW" dirty="0"/>
              <a:t>5</a:t>
            </a:r>
            <a:r>
              <a:rPr lang="zh-TW" altLang="en-US" dirty="0"/>
              <a:t>月 </a:t>
            </a:r>
            <a:r>
              <a:rPr lang="en-US" altLang="zh-TW" dirty="0"/>
              <a:t>11&amp;12&amp;13&amp;14pm</a:t>
            </a:r>
            <a:r>
              <a:rPr lang="zh-TW" altLang="en-US" dirty="0"/>
              <a:t> </a:t>
            </a:r>
            <a:r>
              <a:rPr lang="en-US" altLang="zh-TW" dirty="0"/>
              <a:t>WBGT</a:t>
            </a:r>
            <a:r>
              <a:rPr lang="zh-TW" altLang="en-US" dirty="0"/>
              <a:t>平均 旗色地圖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2071108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69C1F79-FE7B-4219-B995-41D9E1E224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全年 各類測站 </a:t>
            </a:r>
            <a:r>
              <a:rPr lang="en-US" altLang="zh-TW" dirty="0"/>
              <a:t>WBGT</a:t>
            </a:r>
            <a:r>
              <a:rPr lang="zh-TW" altLang="en-US" dirty="0"/>
              <a:t>各旗色時數百分比</a:t>
            </a:r>
            <a:r>
              <a:rPr lang="en-US" altLang="zh-TW" sz="2000" dirty="0"/>
              <a:t>/</a:t>
            </a:r>
            <a:r>
              <a:rPr lang="zh-TW" altLang="en-US" sz="2000" dirty="0"/>
              <a:t>單一測站單一月份各旗色總觀測時數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CA9DD69-2C55-4E92-B6B7-8E9B0440CF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F6A3141-00AF-47CF-A801-4AED95CE8B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005" y="1479735"/>
            <a:ext cx="4126235" cy="324000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17C85870-2A84-41C6-99ED-3399597465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2882" y="1484400"/>
            <a:ext cx="4126235" cy="32400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CB9EDBF5-EB36-4F79-8468-92414C51BC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8759" y="1489065"/>
            <a:ext cx="4126235" cy="3240000"/>
          </a:xfrm>
          <a:prstGeom prst="rect">
            <a:avLst/>
          </a:prstGeom>
        </p:spPr>
      </p:pic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98576237-2754-4C0B-ADA0-D5361F0A04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6223042"/>
              </p:ext>
            </p:extLst>
          </p:nvPr>
        </p:nvGraphicFramePr>
        <p:xfrm>
          <a:off x="2894822" y="4718180"/>
          <a:ext cx="6402355" cy="213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3494">
                  <a:extLst>
                    <a:ext uri="{9D8B030D-6E8A-4147-A177-3AD203B41FA5}">
                      <a16:colId xmlns:a16="http://schemas.microsoft.com/office/drawing/2014/main" val="2657770295"/>
                    </a:ext>
                  </a:extLst>
                </a:gridCol>
                <a:gridCol w="611926">
                  <a:extLst>
                    <a:ext uri="{9D8B030D-6E8A-4147-A177-3AD203B41FA5}">
                      <a16:colId xmlns:a16="http://schemas.microsoft.com/office/drawing/2014/main" val="1484158655"/>
                    </a:ext>
                  </a:extLst>
                </a:gridCol>
                <a:gridCol w="1410889">
                  <a:extLst>
                    <a:ext uri="{9D8B030D-6E8A-4147-A177-3AD203B41FA5}">
                      <a16:colId xmlns:a16="http://schemas.microsoft.com/office/drawing/2014/main" val="3998974685"/>
                    </a:ext>
                  </a:extLst>
                </a:gridCol>
                <a:gridCol w="3836046">
                  <a:extLst>
                    <a:ext uri="{9D8B030D-6E8A-4147-A177-3AD203B41FA5}">
                      <a16:colId xmlns:a16="http://schemas.microsoft.com/office/drawing/2014/main" val="4199570544"/>
                    </a:ext>
                  </a:extLst>
                </a:gridCol>
              </a:tblGrid>
              <a:tr h="187326">
                <a:tc>
                  <a:txBody>
                    <a:bodyPr/>
                    <a:lstStyle/>
                    <a:p>
                      <a:r>
                        <a:rPr lang="zh-TW" altLang="en-US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組別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zh-TW" altLang="en-US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意義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測站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8013278"/>
                  </a:ext>
                </a:extLst>
              </a:tr>
              <a:tr h="187326">
                <a:tc>
                  <a:txBody>
                    <a:bodyPr/>
                    <a:lstStyle/>
                    <a:p>
                      <a:r>
                        <a:rPr lang="en-US" altLang="zh-TW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</a:t>
                      </a:r>
                      <a:endParaRPr lang="zh-TW" altLang="en-US" sz="14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都市</a:t>
                      </a:r>
                      <a:r>
                        <a:rPr lang="en-US" altLang="zh-TW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人口密度</a:t>
                      </a:r>
                      <a:r>
                        <a:rPr lang="en-US" altLang="zh-TW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&gt;=5000)</a:t>
                      </a:r>
                      <a:endParaRPr lang="zh-TW" altLang="en-US" sz="14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板橋 臺北 基隆 臺中 臺南 永康 高雄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2313180"/>
                  </a:ext>
                </a:extLst>
              </a:tr>
              <a:tr h="187326">
                <a:tc rowSpan="3">
                  <a:txBody>
                    <a:bodyPr/>
                    <a:lstStyle/>
                    <a:p>
                      <a:r>
                        <a:rPr lang="en-US" altLang="zh-TW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B</a:t>
                      </a:r>
                      <a:endParaRPr lang="zh-TW" altLang="en-US" sz="14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zh-TW" altLang="en-US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鄉村</a:t>
                      </a:r>
                      <a:r>
                        <a:rPr lang="en-US" altLang="zh-TW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人口密度</a:t>
                      </a:r>
                      <a:r>
                        <a:rPr lang="en-US" altLang="zh-TW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&lt;5000)</a:t>
                      </a:r>
                      <a:endParaRPr lang="zh-TW" altLang="en-US" sz="14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14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6789105"/>
                  </a:ext>
                </a:extLst>
              </a:tr>
              <a:tr h="187326">
                <a:tc vMerge="1">
                  <a:txBody>
                    <a:bodyPr/>
                    <a:lstStyle/>
                    <a:p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B1</a:t>
                      </a:r>
                      <a:endParaRPr lang="zh-TW" altLang="en-US" sz="14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西部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淡水 新屋 梧棲 嘉義 恆春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5690680"/>
                  </a:ext>
                </a:extLst>
              </a:tr>
              <a:tr h="187326">
                <a:tc vMerge="1">
                  <a:txBody>
                    <a:bodyPr/>
                    <a:lstStyle/>
                    <a:p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B2</a:t>
                      </a:r>
                      <a:endParaRPr lang="zh-TW" altLang="en-US" sz="14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東部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花蓮 蘇澳 宜蘭 大武 成功 臺東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7626800"/>
                  </a:ext>
                </a:extLst>
              </a:tr>
              <a:tr h="187326">
                <a:tc>
                  <a:txBody>
                    <a:bodyPr/>
                    <a:lstStyle/>
                    <a:p>
                      <a:r>
                        <a:rPr lang="en-US" altLang="zh-TW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C</a:t>
                      </a:r>
                      <a:endParaRPr lang="zh-TW" altLang="en-US" sz="14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zh-TW" altLang="en-US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山區</a:t>
                      </a:r>
                      <a:r>
                        <a:rPr lang="en-US" altLang="zh-TW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海拔</a:t>
                      </a:r>
                      <a:r>
                        <a:rPr lang="en-US" altLang="zh-TW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&gt;600m)</a:t>
                      </a:r>
                      <a:endParaRPr lang="zh-TW" altLang="en-US" sz="14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鞍部 竹子湖 阿里山 玉山 日月潭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45168"/>
                  </a:ext>
                </a:extLst>
              </a:tr>
              <a:tr h="18732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</a:t>
                      </a:r>
                      <a:endParaRPr lang="zh-TW" altLang="en-US" sz="14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zh-TW" altLang="en-US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離島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彭佳嶼 東吉島 蘭嶼 馬祖 金門 澎湖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0608331"/>
                  </a:ext>
                </a:extLst>
              </a:tr>
            </a:tbl>
          </a:graphicData>
        </a:graphic>
      </p:graphicFrame>
      <p:sp>
        <p:nvSpPr>
          <p:cNvPr id="9" name="矩形 8">
            <a:extLst>
              <a:ext uri="{FF2B5EF4-FFF2-40B4-BE49-F238E27FC236}">
                <a16:creationId xmlns:a16="http://schemas.microsoft.com/office/drawing/2014/main" id="{5387699C-1A57-4B9C-8929-0AC47C34D4DF}"/>
              </a:ext>
            </a:extLst>
          </p:cNvPr>
          <p:cNvSpPr/>
          <p:nvPr/>
        </p:nvSpPr>
        <p:spPr>
          <a:xfrm>
            <a:off x="5681300" y="1926469"/>
            <a:ext cx="1110900" cy="88349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241945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A77D7A2-3AE7-434E-B5EC-8FA07AF99C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TW" altLang="en-US" dirty="0"/>
              <a:t>全年 各類測站 </a:t>
            </a:r>
            <a:r>
              <a:rPr lang="en-US" altLang="zh-TW" dirty="0"/>
              <a:t>WBGT</a:t>
            </a:r>
            <a:r>
              <a:rPr lang="zh-TW" altLang="en-US" dirty="0"/>
              <a:t>各旗色時數百分比</a:t>
            </a:r>
            <a:r>
              <a:rPr lang="en-US" altLang="zh-TW" sz="2000" dirty="0"/>
              <a:t>/</a:t>
            </a:r>
            <a:r>
              <a:rPr lang="zh-TW" altLang="en-US" sz="2000" dirty="0"/>
              <a:t>單一測站單一月份各旗色總觀測時數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44B1908-E80E-4A18-BDB3-E9C69B6B9B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endParaRPr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003B86FB-96B9-47DF-99E6-644E101A48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2026" y="1478180"/>
            <a:ext cx="4126235" cy="32400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E64F96BB-6692-4828-A66D-DFF22A46E8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8932" y="1474111"/>
            <a:ext cx="4126235" cy="3240000"/>
          </a:xfrm>
          <a:prstGeom prst="rect">
            <a:avLst/>
          </a:prstGeom>
        </p:spPr>
      </p:pic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7FFA6378-DF93-405F-8FF5-BAD9A7BD2A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434998"/>
              </p:ext>
            </p:extLst>
          </p:nvPr>
        </p:nvGraphicFramePr>
        <p:xfrm>
          <a:off x="2894822" y="4718180"/>
          <a:ext cx="6402355" cy="213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3494">
                  <a:extLst>
                    <a:ext uri="{9D8B030D-6E8A-4147-A177-3AD203B41FA5}">
                      <a16:colId xmlns:a16="http://schemas.microsoft.com/office/drawing/2014/main" val="2657770295"/>
                    </a:ext>
                  </a:extLst>
                </a:gridCol>
                <a:gridCol w="611926">
                  <a:extLst>
                    <a:ext uri="{9D8B030D-6E8A-4147-A177-3AD203B41FA5}">
                      <a16:colId xmlns:a16="http://schemas.microsoft.com/office/drawing/2014/main" val="1484158655"/>
                    </a:ext>
                  </a:extLst>
                </a:gridCol>
                <a:gridCol w="1410889">
                  <a:extLst>
                    <a:ext uri="{9D8B030D-6E8A-4147-A177-3AD203B41FA5}">
                      <a16:colId xmlns:a16="http://schemas.microsoft.com/office/drawing/2014/main" val="3998974685"/>
                    </a:ext>
                  </a:extLst>
                </a:gridCol>
                <a:gridCol w="3836046">
                  <a:extLst>
                    <a:ext uri="{9D8B030D-6E8A-4147-A177-3AD203B41FA5}">
                      <a16:colId xmlns:a16="http://schemas.microsoft.com/office/drawing/2014/main" val="4199570544"/>
                    </a:ext>
                  </a:extLst>
                </a:gridCol>
              </a:tblGrid>
              <a:tr h="187326">
                <a:tc>
                  <a:txBody>
                    <a:bodyPr/>
                    <a:lstStyle/>
                    <a:p>
                      <a:r>
                        <a:rPr lang="zh-TW" altLang="en-US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組別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zh-TW" altLang="en-US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意義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測站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8013278"/>
                  </a:ext>
                </a:extLst>
              </a:tr>
              <a:tr h="187326">
                <a:tc>
                  <a:txBody>
                    <a:bodyPr/>
                    <a:lstStyle/>
                    <a:p>
                      <a:r>
                        <a:rPr lang="en-US" altLang="zh-TW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</a:t>
                      </a:r>
                      <a:endParaRPr lang="zh-TW" altLang="en-US" sz="14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都市</a:t>
                      </a:r>
                      <a:r>
                        <a:rPr lang="en-US" altLang="zh-TW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人口密度</a:t>
                      </a:r>
                      <a:r>
                        <a:rPr lang="en-US" altLang="zh-TW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&gt;=5000)</a:t>
                      </a:r>
                      <a:endParaRPr lang="zh-TW" altLang="en-US" sz="14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板橋 臺北 基隆 臺中 臺南 永康 高雄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2313180"/>
                  </a:ext>
                </a:extLst>
              </a:tr>
              <a:tr h="187326">
                <a:tc rowSpan="3">
                  <a:txBody>
                    <a:bodyPr/>
                    <a:lstStyle/>
                    <a:p>
                      <a:r>
                        <a:rPr lang="en-US" altLang="zh-TW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B</a:t>
                      </a:r>
                      <a:endParaRPr lang="zh-TW" altLang="en-US" sz="14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zh-TW" altLang="en-US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鄉村</a:t>
                      </a:r>
                      <a:r>
                        <a:rPr lang="en-US" altLang="zh-TW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人口密度</a:t>
                      </a:r>
                      <a:r>
                        <a:rPr lang="en-US" altLang="zh-TW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&lt;5000)</a:t>
                      </a:r>
                      <a:endParaRPr lang="zh-TW" altLang="en-US" sz="14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14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6789105"/>
                  </a:ext>
                </a:extLst>
              </a:tr>
              <a:tr h="187326">
                <a:tc vMerge="1">
                  <a:txBody>
                    <a:bodyPr/>
                    <a:lstStyle/>
                    <a:p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B1</a:t>
                      </a:r>
                      <a:endParaRPr lang="zh-TW" altLang="en-US" sz="14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西部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淡水 新屋 梧棲 嘉義 恆春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5690680"/>
                  </a:ext>
                </a:extLst>
              </a:tr>
              <a:tr h="187326">
                <a:tc vMerge="1">
                  <a:txBody>
                    <a:bodyPr/>
                    <a:lstStyle/>
                    <a:p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B2</a:t>
                      </a:r>
                      <a:endParaRPr lang="zh-TW" altLang="en-US" sz="14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東部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花蓮 蘇澳 宜蘭 大武 成功 臺東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7626800"/>
                  </a:ext>
                </a:extLst>
              </a:tr>
              <a:tr h="187326">
                <a:tc>
                  <a:txBody>
                    <a:bodyPr/>
                    <a:lstStyle/>
                    <a:p>
                      <a:r>
                        <a:rPr lang="en-US" altLang="zh-TW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C</a:t>
                      </a:r>
                      <a:endParaRPr lang="zh-TW" altLang="en-US" sz="14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zh-TW" altLang="en-US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山區</a:t>
                      </a:r>
                      <a:r>
                        <a:rPr lang="en-US" altLang="zh-TW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海拔</a:t>
                      </a:r>
                      <a:r>
                        <a:rPr lang="en-US" altLang="zh-TW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&gt;600m)</a:t>
                      </a:r>
                      <a:endParaRPr lang="zh-TW" altLang="en-US" sz="14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鞍部 竹子湖 阿里山 玉山 日月潭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45168"/>
                  </a:ext>
                </a:extLst>
              </a:tr>
              <a:tr h="18732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</a:t>
                      </a:r>
                      <a:endParaRPr lang="zh-TW" altLang="en-US" sz="14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zh-TW" altLang="en-US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離島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彭佳嶼 東吉島 蘭嶼 馬祖 金門 澎湖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0608331"/>
                  </a:ext>
                </a:extLst>
              </a:tr>
            </a:tbl>
          </a:graphicData>
        </a:graphic>
      </p:graphicFrame>
      <p:sp>
        <p:nvSpPr>
          <p:cNvPr id="9" name="矩形 8">
            <a:extLst>
              <a:ext uri="{FF2B5EF4-FFF2-40B4-BE49-F238E27FC236}">
                <a16:creationId xmlns:a16="http://schemas.microsoft.com/office/drawing/2014/main" id="{4E01D670-E654-463A-B56D-7CC4ADDA6029}"/>
              </a:ext>
            </a:extLst>
          </p:cNvPr>
          <p:cNvSpPr/>
          <p:nvPr/>
        </p:nvSpPr>
        <p:spPr>
          <a:xfrm>
            <a:off x="3857913" y="1935041"/>
            <a:ext cx="939170" cy="97007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BAF3AC03-8A2E-472C-9D7A-5CC88CDAC81F}"/>
              </a:ext>
            </a:extLst>
          </p:cNvPr>
          <p:cNvSpPr/>
          <p:nvPr/>
        </p:nvSpPr>
        <p:spPr>
          <a:xfrm>
            <a:off x="7699482" y="2700997"/>
            <a:ext cx="501983" cy="3376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249735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405483E-0195-4C21-94ED-DA763B736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全年 各類測站 </a:t>
            </a:r>
            <a:r>
              <a:rPr lang="en-US" altLang="zh-TW" dirty="0"/>
              <a:t>WBGT</a:t>
            </a:r>
            <a:r>
              <a:rPr lang="zh-TW" altLang="en-US" dirty="0"/>
              <a:t>各旗色時數百分比</a:t>
            </a:r>
            <a:r>
              <a:rPr lang="en-US" altLang="zh-TW" sz="2000" dirty="0"/>
              <a:t>/</a:t>
            </a:r>
            <a:r>
              <a:rPr lang="zh-TW" altLang="en-US" sz="2000" dirty="0"/>
              <a:t>單一測站單一月份各旗色總觀測時數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E87A66E-3705-454D-9D22-58DB663064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8C0ECD3F-A910-429D-AB2E-96BF840EB8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8560838"/>
              </p:ext>
            </p:extLst>
          </p:nvPr>
        </p:nvGraphicFramePr>
        <p:xfrm>
          <a:off x="2090056" y="4859851"/>
          <a:ext cx="7881257" cy="1742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9037">
                  <a:extLst>
                    <a:ext uri="{9D8B030D-6E8A-4147-A177-3AD203B41FA5}">
                      <a16:colId xmlns:a16="http://schemas.microsoft.com/office/drawing/2014/main" val="2657770295"/>
                    </a:ext>
                  </a:extLst>
                </a:gridCol>
                <a:gridCol w="753277">
                  <a:extLst>
                    <a:ext uri="{9D8B030D-6E8A-4147-A177-3AD203B41FA5}">
                      <a16:colId xmlns:a16="http://schemas.microsoft.com/office/drawing/2014/main" val="1484158655"/>
                    </a:ext>
                  </a:extLst>
                </a:gridCol>
                <a:gridCol w="1736795">
                  <a:extLst>
                    <a:ext uri="{9D8B030D-6E8A-4147-A177-3AD203B41FA5}">
                      <a16:colId xmlns:a16="http://schemas.microsoft.com/office/drawing/2014/main" val="3998974685"/>
                    </a:ext>
                  </a:extLst>
                </a:gridCol>
                <a:gridCol w="4722148">
                  <a:extLst>
                    <a:ext uri="{9D8B030D-6E8A-4147-A177-3AD203B41FA5}">
                      <a16:colId xmlns:a16="http://schemas.microsoft.com/office/drawing/2014/main" val="41995705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組別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意義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測站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8013278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</a:t>
                      </a:r>
                      <a:endParaRPr lang="zh-TW" altLang="en-US" sz="16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都市</a:t>
                      </a:r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人口密度</a:t>
                      </a:r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&gt;=5000)</a:t>
                      </a:r>
                      <a:endParaRPr lang="zh-TW" altLang="en-US" sz="16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板橋 臺北 基隆 臺中 臺南 永康 高雄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2313180"/>
                  </a:ext>
                </a:extLst>
              </a:tr>
              <a:tr h="320040">
                <a:tc rowSpan="3">
                  <a:txBody>
                    <a:bodyPr/>
                    <a:lstStyle/>
                    <a:p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B</a:t>
                      </a:r>
                      <a:endParaRPr lang="zh-TW" altLang="en-US" sz="16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鄉村</a:t>
                      </a:r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人口密度</a:t>
                      </a:r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&lt;5000)</a:t>
                      </a:r>
                      <a:endParaRPr lang="zh-TW" altLang="en-US" sz="16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16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6789105"/>
                  </a:ext>
                </a:extLst>
              </a:tr>
              <a:tr h="292982">
                <a:tc vMerge="1">
                  <a:txBody>
                    <a:bodyPr/>
                    <a:lstStyle/>
                    <a:p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B1</a:t>
                      </a:r>
                      <a:endParaRPr lang="zh-TW" altLang="en-US" sz="16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西部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淡水 新屋 梧棲 嘉義 恆春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5690680"/>
                  </a:ext>
                </a:extLst>
              </a:tr>
              <a:tr h="365760">
                <a:tc vMerge="1">
                  <a:txBody>
                    <a:bodyPr/>
                    <a:lstStyle/>
                    <a:p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B2</a:t>
                      </a:r>
                      <a:endParaRPr lang="zh-TW" altLang="en-US" sz="16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東部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花蓮 蘇澳 宜蘭 大武 成功 臺東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7626800"/>
                  </a:ext>
                </a:extLst>
              </a:tr>
            </a:tbl>
          </a:graphicData>
        </a:graphic>
      </p:graphicFrame>
      <p:pic>
        <p:nvPicPr>
          <p:cNvPr id="5" name="圖片 4">
            <a:extLst>
              <a:ext uri="{FF2B5EF4-FFF2-40B4-BE49-F238E27FC236}">
                <a16:creationId xmlns:a16="http://schemas.microsoft.com/office/drawing/2014/main" id="{DAB38E8B-3BAF-49AE-AA0C-E47ED196FF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507271"/>
            <a:ext cx="4678352" cy="32400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367A7352-3092-48D8-BF95-511BCFB1BF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6824" y="1484915"/>
            <a:ext cx="4678352" cy="324000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257240A8-CD85-4947-B6BD-3E55094E70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3648" y="1529627"/>
            <a:ext cx="4678352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9613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112FEB2-0703-4FDD-AE1D-F6A80BB41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全年 各類測站 </a:t>
            </a:r>
            <a:r>
              <a:rPr lang="en-US" altLang="zh-TW" dirty="0"/>
              <a:t>WBGT</a:t>
            </a:r>
            <a:r>
              <a:rPr lang="zh-TW" altLang="en-US" dirty="0"/>
              <a:t>各旗色時數百分比</a:t>
            </a:r>
            <a:r>
              <a:rPr lang="en-US" altLang="zh-TW" sz="2000" dirty="0"/>
              <a:t>/</a:t>
            </a:r>
            <a:r>
              <a:rPr lang="zh-TW" altLang="en-US" sz="2000" dirty="0"/>
              <a:t>單一測站單一月份各旗色總觀測時數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1234347-F563-4F37-A292-1E512A5EC8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36A9070B-CD74-4F4A-BAD7-64A10118A4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0028976"/>
              </p:ext>
            </p:extLst>
          </p:nvPr>
        </p:nvGraphicFramePr>
        <p:xfrm>
          <a:off x="1868455" y="5214620"/>
          <a:ext cx="8455090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7750">
                  <a:extLst>
                    <a:ext uri="{9D8B030D-6E8A-4147-A177-3AD203B41FA5}">
                      <a16:colId xmlns:a16="http://schemas.microsoft.com/office/drawing/2014/main" val="2657770295"/>
                    </a:ext>
                  </a:extLst>
                </a:gridCol>
                <a:gridCol w="2671374">
                  <a:extLst>
                    <a:ext uri="{9D8B030D-6E8A-4147-A177-3AD203B41FA5}">
                      <a16:colId xmlns:a16="http://schemas.microsoft.com/office/drawing/2014/main" val="1484158655"/>
                    </a:ext>
                  </a:extLst>
                </a:gridCol>
                <a:gridCol w="5065966">
                  <a:extLst>
                    <a:ext uri="{9D8B030D-6E8A-4147-A177-3AD203B41FA5}">
                      <a16:colId xmlns:a16="http://schemas.microsoft.com/office/drawing/2014/main" val="4199570544"/>
                    </a:ext>
                  </a:extLst>
                </a:gridCol>
              </a:tblGrid>
              <a:tr h="313009">
                <a:tc>
                  <a:txBody>
                    <a:bodyPr/>
                    <a:lstStyle/>
                    <a:p>
                      <a:r>
                        <a:rPr lang="zh-TW" altLang="en-US" sz="1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組別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意義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測站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8013278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r>
                        <a:rPr lang="en-US" altLang="zh-TW" sz="1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C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山區</a:t>
                      </a:r>
                      <a:r>
                        <a:rPr lang="en-US" altLang="zh-TW" sz="1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1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海拔</a:t>
                      </a:r>
                      <a:r>
                        <a:rPr lang="en-US" altLang="zh-TW" sz="1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&gt;600m)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鞍部 竹子湖 阿里山 玉山 日月潭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45168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離島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彭佳嶼 東吉島 蘭嶼 馬祖 金門 澎湖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0608331"/>
                  </a:ext>
                </a:extLst>
              </a:tr>
            </a:tbl>
          </a:graphicData>
        </a:graphic>
      </p:graphicFrame>
      <p:pic>
        <p:nvPicPr>
          <p:cNvPr id="8" name="圖片 7">
            <a:extLst>
              <a:ext uri="{FF2B5EF4-FFF2-40B4-BE49-F238E27FC236}">
                <a16:creationId xmlns:a16="http://schemas.microsoft.com/office/drawing/2014/main" id="{E2796838-0910-421D-AE33-ACC638212C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6536" y="1778365"/>
            <a:ext cx="4998632" cy="32400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107C270A-9FB4-47E9-80D2-0A01E0347D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4914" y="1778365"/>
            <a:ext cx="4998631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5459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483D233-D0A6-4C00-B381-E043CA25C8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單日 各類測站 </a:t>
            </a:r>
            <a:r>
              <a:rPr lang="en-US" altLang="zh-TW" dirty="0"/>
              <a:t>WBGT</a:t>
            </a:r>
            <a:r>
              <a:rPr lang="zh-TW" altLang="en-US" dirty="0"/>
              <a:t>旗色時數百分比</a:t>
            </a:r>
            <a:r>
              <a:rPr lang="en-US" altLang="zh-TW" sz="2000" dirty="0"/>
              <a:t>/</a:t>
            </a:r>
            <a:r>
              <a:rPr lang="zh-TW" altLang="en-US" sz="2000" dirty="0"/>
              <a:t>單一測站單一小時各旗色總觀測時數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8E374A3-87B2-4D18-8004-87522172A0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C54E1E4-528C-4134-9474-ECD029D182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556" y="1484400"/>
            <a:ext cx="4178647" cy="32400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F625FF52-2386-423C-A259-69F02BF030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8871" y="1484400"/>
            <a:ext cx="4264412" cy="3240000"/>
          </a:xfrm>
          <a:prstGeom prst="rect">
            <a:avLst/>
          </a:prstGeom>
        </p:spPr>
      </p:pic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CB0EB065-F16F-40AA-B33D-40C066868A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9294301"/>
              </p:ext>
            </p:extLst>
          </p:nvPr>
        </p:nvGraphicFramePr>
        <p:xfrm>
          <a:off x="2894823" y="4724400"/>
          <a:ext cx="6402355" cy="213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3494">
                  <a:extLst>
                    <a:ext uri="{9D8B030D-6E8A-4147-A177-3AD203B41FA5}">
                      <a16:colId xmlns:a16="http://schemas.microsoft.com/office/drawing/2014/main" val="2657770295"/>
                    </a:ext>
                  </a:extLst>
                </a:gridCol>
                <a:gridCol w="611926">
                  <a:extLst>
                    <a:ext uri="{9D8B030D-6E8A-4147-A177-3AD203B41FA5}">
                      <a16:colId xmlns:a16="http://schemas.microsoft.com/office/drawing/2014/main" val="1484158655"/>
                    </a:ext>
                  </a:extLst>
                </a:gridCol>
                <a:gridCol w="1410889">
                  <a:extLst>
                    <a:ext uri="{9D8B030D-6E8A-4147-A177-3AD203B41FA5}">
                      <a16:colId xmlns:a16="http://schemas.microsoft.com/office/drawing/2014/main" val="3998974685"/>
                    </a:ext>
                  </a:extLst>
                </a:gridCol>
                <a:gridCol w="3836046">
                  <a:extLst>
                    <a:ext uri="{9D8B030D-6E8A-4147-A177-3AD203B41FA5}">
                      <a16:colId xmlns:a16="http://schemas.microsoft.com/office/drawing/2014/main" val="4199570544"/>
                    </a:ext>
                  </a:extLst>
                </a:gridCol>
              </a:tblGrid>
              <a:tr h="187326">
                <a:tc>
                  <a:txBody>
                    <a:bodyPr/>
                    <a:lstStyle/>
                    <a:p>
                      <a:r>
                        <a:rPr lang="zh-TW" altLang="en-US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組別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zh-TW" altLang="en-US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意義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測站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8013278"/>
                  </a:ext>
                </a:extLst>
              </a:tr>
              <a:tr h="187326">
                <a:tc>
                  <a:txBody>
                    <a:bodyPr/>
                    <a:lstStyle/>
                    <a:p>
                      <a:r>
                        <a:rPr lang="en-US" altLang="zh-TW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</a:t>
                      </a:r>
                      <a:endParaRPr lang="zh-TW" altLang="en-US" sz="14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都市</a:t>
                      </a:r>
                      <a:r>
                        <a:rPr lang="en-US" altLang="zh-TW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人口密度</a:t>
                      </a:r>
                      <a:r>
                        <a:rPr lang="en-US" altLang="zh-TW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&gt;=5000)</a:t>
                      </a:r>
                      <a:endParaRPr lang="zh-TW" altLang="en-US" sz="14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板橋 臺北 基隆 臺中 臺南 永康 高雄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2313180"/>
                  </a:ext>
                </a:extLst>
              </a:tr>
              <a:tr h="187326">
                <a:tc rowSpan="3">
                  <a:txBody>
                    <a:bodyPr/>
                    <a:lstStyle/>
                    <a:p>
                      <a:r>
                        <a:rPr lang="en-US" altLang="zh-TW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B</a:t>
                      </a:r>
                      <a:endParaRPr lang="zh-TW" altLang="en-US" sz="14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zh-TW" altLang="en-US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鄉村</a:t>
                      </a:r>
                      <a:r>
                        <a:rPr lang="en-US" altLang="zh-TW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人口密度</a:t>
                      </a:r>
                      <a:r>
                        <a:rPr lang="en-US" altLang="zh-TW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&lt;5000)</a:t>
                      </a:r>
                      <a:endParaRPr lang="zh-TW" altLang="en-US" sz="14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14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6789105"/>
                  </a:ext>
                </a:extLst>
              </a:tr>
              <a:tr h="187326">
                <a:tc vMerge="1">
                  <a:txBody>
                    <a:bodyPr/>
                    <a:lstStyle/>
                    <a:p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B1</a:t>
                      </a:r>
                      <a:endParaRPr lang="zh-TW" altLang="en-US" sz="14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西部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淡水 新屋 梧棲 嘉義 恆春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5690680"/>
                  </a:ext>
                </a:extLst>
              </a:tr>
              <a:tr h="187326">
                <a:tc vMerge="1">
                  <a:txBody>
                    <a:bodyPr/>
                    <a:lstStyle/>
                    <a:p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B2</a:t>
                      </a:r>
                      <a:endParaRPr lang="zh-TW" altLang="en-US" sz="14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東部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花蓮 蘇澳 宜蘭 大武 成功 臺東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7626800"/>
                  </a:ext>
                </a:extLst>
              </a:tr>
              <a:tr h="187326">
                <a:tc>
                  <a:txBody>
                    <a:bodyPr/>
                    <a:lstStyle/>
                    <a:p>
                      <a:r>
                        <a:rPr lang="en-US" altLang="zh-TW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C</a:t>
                      </a:r>
                      <a:endParaRPr lang="zh-TW" altLang="en-US" sz="14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zh-TW" altLang="en-US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山區</a:t>
                      </a:r>
                      <a:r>
                        <a:rPr lang="en-US" altLang="zh-TW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海拔</a:t>
                      </a:r>
                      <a:r>
                        <a:rPr lang="en-US" altLang="zh-TW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&gt;600m)</a:t>
                      </a:r>
                      <a:endParaRPr lang="zh-TW" altLang="en-US" sz="14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鞍部 竹子湖 阿里山 玉山 日月潭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45168"/>
                  </a:ext>
                </a:extLst>
              </a:tr>
              <a:tr h="18732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</a:t>
                      </a:r>
                      <a:endParaRPr lang="zh-TW" altLang="en-US" sz="14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zh-TW" altLang="en-US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離島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彭佳嶼 東吉島 蘭嶼 馬祖 金門 澎湖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0608331"/>
                  </a:ext>
                </a:extLst>
              </a:tr>
            </a:tbl>
          </a:graphicData>
        </a:graphic>
      </p:graphicFrame>
      <p:pic>
        <p:nvPicPr>
          <p:cNvPr id="6" name="圖片 5">
            <a:extLst>
              <a:ext uri="{FF2B5EF4-FFF2-40B4-BE49-F238E27FC236}">
                <a16:creationId xmlns:a16="http://schemas.microsoft.com/office/drawing/2014/main" id="{6C74FCB9-68A8-4D88-BA36-9199193D13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58799" y="1484400"/>
            <a:ext cx="4264412" cy="3240000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671827BA-394A-4B2C-8B21-0BC7CE475A2A}"/>
              </a:ext>
            </a:extLst>
          </p:cNvPr>
          <p:cNvSpPr/>
          <p:nvPr/>
        </p:nvSpPr>
        <p:spPr>
          <a:xfrm>
            <a:off x="2163735" y="3992478"/>
            <a:ext cx="773723" cy="44296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90F33724-6643-4090-B60A-DA8BFB89B041}"/>
              </a:ext>
            </a:extLst>
          </p:cNvPr>
          <p:cNvSpPr/>
          <p:nvPr/>
        </p:nvSpPr>
        <p:spPr>
          <a:xfrm>
            <a:off x="5503942" y="1979641"/>
            <a:ext cx="1459566" cy="111525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ED39ACF-3BA9-44F7-84E9-245DE0F457BE}"/>
              </a:ext>
            </a:extLst>
          </p:cNvPr>
          <p:cNvSpPr/>
          <p:nvPr/>
        </p:nvSpPr>
        <p:spPr>
          <a:xfrm>
            <a:off x="9297178" y="1979640"/>
            <a:ext cx="1141050" cy="68112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501216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DFE9C88-E475-42D6-BADE-32F7D395F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單日 各類測站 </a:t>
            </a:r>
            <a:r>
              <a:rPr lang="en-US" altLang="zh-TW" dirty="0"/>
              <a:t>WBGT</a:t>
            </a:r>
            <a:r>
              <a:rPr lang="zh-TW" altLang="en-US" dirty="0"/>
              <a:t>旗色時數百分比</a:t>
            </a:r>
            <a:r>
              <a:rPr lang="en-US" altLang="zh-TW" sz="2000" dirty="0"/>
              <a:t>/</a:t>
            </a:r>
            <a:r>
              <a:rPr lang="zh-TW" altLang="en-US" sz="2000" dirty="0"/>
              <a:t>單一測站單一小時各旗色總觀測時數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F9C4F2D-1F5D-4DEE-8B7B-4246C0A38A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DC201564-BCAE-4E1B-AE0C-CBF4FB122C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5917" y="1537772"/>
            <a:ext cx="4264412" cy="324000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FCBBE7A3-9991-4F7F-813E-8D70549792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1671" y="1537772"/>
            <a:ext cx="4264412" cy="3240000"/>
          </a:xfrm>
          <a:prstGeom prst="rect">
            <a:avLst/>
          </a:prstGeom>
        </p:spPr>
      </p:pic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1BE235E9-16F9-41F9-9420-98E4E55F5E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2961584"/>
              </p:ext>
            </p:extLst>
          </p:nvPr>
        </p:nvGraphicFramePr>
        <p:xfrm>
          <a:off x="2894823" y="4724400"/>
          <a:ext cx="6402355" cy="213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3494">
                  <a:extLst>
                    <a:ext uri="{9D8B030D-6E8A-4147-A177-3AD203B41FA5}">
                      <a16:colId xmlns:a16="http://schemas.microsoft.com/office/drawing/2014/main" val="2657770295"/>
                    </a:ext>
                  </a:extLst>
                </a:gridCol>
                <a:gridCol w="611926">
                  <a:extLst>
                    <a:ext uri="{9D8B030D-6E8A-4147-A177-3AD203B41FA5}">
                      <a16:colId xmlns:a16="http://schemas.microsoft.com/office/drawing/2014/main" val="1484158655"/>
                    </a:ext>
                  </a:extLst>
                </a:gridCol>
                <a:gridCol w="1410889">
                  <a:extLst>
                    <a:ext uri="{9D8B030D-6E8A-4147-A177-3AD203B41FA5}">
                      <a16:colId xmlns:a16="http://schemas.microsoft.com/office/drawing/2014/main" val="3998974685"/>
                    </a:ext>
                  </a:extLst>
                </a:gridCol>
                <a:gridCol w="3836046">
                  <a:extLst>
                    <a:ext uri="{9D8B030D-6E8A-4147-A177-3AD203B41FA5}">
                      <a16:colId xmlns:a16="http://schemas.microsoft.com/office/drawing/2014/main" val="4199570544"/>
                    </a:ext>
                  </a:extLst>
                </a:gridCol>
              </a:tblGrid>
              <a:tr h="187326">
                <a:tc>
                  <a:txBody>
                    <a:bodyPr/>
                    <a:lstStyle/>
                    <a:p>
                      <a:r>
                        <a:rPr lang="zh-TW" altLang="en-US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組別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zh-TW" altLang="en-US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意義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測站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8013278"/>
                  </a:ext>
                </a:extLst>
              </a:tr>
              <a:tr h="187326">
                <a:tc>
                  <a:txBody>
                    <a:bodyPr/>
                    <a:lstStyle/>
                    <a:p>
                      <a:r>
                        <a:rPr lang="en-US" altLang="zh-TW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</a:t>
                      </a:r>
                      <a:endParaRPr lang="zh-TW" altLang="en-US" sz="14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都市</a:t>
                      </a:r>
                      <a:r>
                        <a:rPr lang="en-US" altLang="zh-TW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人口密度</a:t>
                      </a:r>
                      <a:r>
                        <a:rPr lang="en-US" altLang="zh-TW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&gt;=5000)</a:t>
                      </a:r>
                      <a:endParaRPr lang="zh-TW" altLang="en-US" sz="14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板橋 臺北 基隆 臺中 臺南 永康 高雄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2313180"/>
                  </a:ext>
                </a:extLst>
              </a:tr>
              <a:tr h="187326">
                <a:tc rowSpan="3">
                  <a:txBody>
                    <a:bodyPr/>
                    <a:lstStyle/>
                    <a:p>
                      <a:r>
                        <a:rPr lang="en-US" altLang="zh-TW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B</a:t>
                      </a:r>
                      <a:endParaRPr lang="zh-TW" altLang="en-US" sz="14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zh-TW" altLang="en-US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鄉村</a:t>
                      </a:r>
                      <a:r>
                        <a:rPr lang="en-US" altLang="zh-TW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人口密度</a:t>
                      </a:r>
                      <a:r>
                        <a:rPr lang="en-US" altLang="zh-TW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&lt;5000)</a:t>
                      </a:r>
                      <a:endParaRPr lang="zh-TW" altLang="en-US" sz="14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14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6789105"/>
                  </a:ext>
                </a:extLst>
              </a:tr>
              <a:tr h="187326">
                <a:tc vMerge="1">
                  <a:txBody>
                    <a:bodyPr/>
                    <a:lstStyle/>
                    <a:p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B1</a:t>
                      </a:r>
                      <a:endParaRPr lang="zh-TW" altLang="en-US" sz="14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西部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淡水 新屋 梧棲 嘉義 恆春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5690680"/>
                  </a:ext>
                </a:extLst>
              </a:tr>
              <a:tr h="187326">
                <a:tc vMerge="1">
                  <a:txBody>
                    <a:bodyPr/>
                    <a:lstStyle/>
                    <a:p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B2</a:t>
                      </a:r>
                      <a:endParaRPr lang="zh-TW" altLang="en-US" sz="14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東部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花蓮 蘇澳 宜蘭 大武 成功 臺東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7626800"/>
                  </a:ext>
                </a:extLst>
              </a:tr>
              <a:tr h="187326">
                <a:tc>
                  <a:txBody>
                    <a:bodyPr/>
                    <a:lstStyle/>
                    <a:p>
                      <a:r>
                        <a:rPr lang="en-US" altLang="zh-TW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C</a:t>
                      </a:r>
                      <a:endParaRPr lang="zh-TW" altLang="en-US" sz="14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zh-TW" altLang="en-US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山區</a:t>
                      </a:r>
                      <a:r>
                        <a:rPr lang="en-US" altLang="zh-TW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海拔</a:t>
                      </a:r>
                      <a:r>
                        <a:rPr lang="en-US" altLang="zh-TW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&gt;600m)</a:t>
                      </a:r>
                      <a:endParaRPr lang="zh-TW" altLang="en-US" sz="14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鞍部 竹子湖 阿里山 玉山 日月潭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45168"/>
                  </a:ext>
                </a:extLst>
              </a:tr>
              <a:tr h="18732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</a:t>
                      </a:r>
                      <a:endParaRPr lang="zh-TW" altLang="en-US" sz="14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zh-TW" altLang="en-US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離島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彭佳嶼 東吉島 蘭嶼 馬祖 金門 澎湖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0608331"/>
                  </a:ext>
                </a:extLst>
              </a:tr>
            </a:tbl>
          </a:graphicData>
        </a:graphic>
      </p:graphicFrame>
      <p:sp>
        <p:nvSpPr>
          <p:cNvPr id="7" name="矩形 6">
            <a:extLst>
              <a:ext uri="{FF2B5EF4-FFF2-40B4-BE49-F238E27FC236}">
                <a16:creationId xmlns:a16="http://schemas.microsoft.com/office/drawing/2014/main" id="{7A088F7F-87B1-45C0-8E7A-63A3712D8354}"/>
              </a:ext>
            </a:extLst>
          </p:cNvPr>
          <p:cNvSpPr/>
          <p:nvPr/>
        </p:nvSpPr>
        <p:spPr>
          <a:xfrm>
            <a:off x="3980548" y="2011679"/>
            <a:ext cx="533406" cy="60491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510FB29-E3CA-42CB-A35D-CE7F7C48D355}"/>
              </a:ext>
            </a:extLst>
          </p:cNvPr>
          <p:cNvSpPr/>
          <p:nvPr/>
        </p:nvSpPr>
        <p:spPr>
          <a:xfrm>
            <a:off x="7678046" y="2011679"/>
            <a:ext cx="566914" cy="28135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043134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02F930E-B4E1-4D61-8644-33F8161AE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單日 各類測站 </a:t>
            </a:r>
            <a:r>
              <a:rPr lang="en-US" altLang="zh-TW" dirty="0"/>
              <a:t>WBGT</a:t>
            </a:r>
            <a:r>
              <a:rPr lang="zh-TW" altLang="en-US" dirty="0"/>
              <a:t>旗色時數百分比</a:t>
            </a:r>
            <a:r>
              <a:rPr lang="en-US" altLang="zh-TW" sz="2000" dirty="0"/>
              <a:t>/</a:t>
            </a:r>
            <a:r>
              <a:rPr lang="zh-TW" altLang="en-US" sz="2000" dirty="0"/>
              <a:t>單一測站單一小時各旗色總觀測時數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6A1B808-14FA-43F5-9B5F-3255B66895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DDCEA590-D531-4DCC-9307-48B8FE87CA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596" y="1723938"/>
            <a:ext cx="4178647" cy="324000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00D6D3CE-33B2-47DC-A516-87D1321BF7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6676" y="1707313"/>
            <a:ext cx="4178647" cy="32400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625B3873-7219-4D6C-A8A5-127F482BD8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9756" y="1690688"/>
            <a:ext cx="4178647" cy="3240000"/>
          </a:xfrm>
          <a:prstGeom prst="rect">
            <a:avLst/>
          </a:prstGeom>
        </p:spPr>
      </p:pic>
      <p:graphicFrame>
        <p:nvGraphicFramePr>
          <p:cNvPr id="11" name="表格 10">
            <a:extLst>
              <a:ext uri="{FF2B5EF4-FFF2-40B4-BE49-F238E27FC236}">
                <a16:creationId xmlns:a16="http://schemas.microsoft.com/office/drawing/2014/main" id="{F4D1D21B-E227-4C53-807E-E03F49C8AA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6827553"/>
              </p:ext>
            </p:extLst>
          </p:nvPr>
        </p:nvGraphicFramePr>
        <p:xfrm>
          <a:off x="2155370" y="5065625"/>
          <a:ext cx="7881257" cy="1742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9037">
                  <a:extLst>
                    <a:ext uri="{9D8B030D-6E8A-4147-A177-3AD203B41FA5}">
                      <a16:colId xmlns:a16="http://schemas.microsoft.com/office/drawing/2014/main" val="2657770295"/>
                    </a:ext>
                  </a:extLst>
                </a:gridCol>
                <a:gridCol w="753277">
                  <a:extLst>
                    <a:ext uri="{9D8B030D-6E8A-4147-A177-3AD203B41FA5}">
                      <a16:colId xmlns:a16="http://schemas.microsoft.com/office/drawing/2014/main" val="1484158655"/>
                    </a:ext>
                  </a:extLst>
                </a:gridCol>
                <a:gridCol w="1736795">
                  <a:extLst>
                    <a:ext uri="{9D8B030D-6E8A-4147-A177-3AD203B41FA5}">
                      <a16:colId xmlns:a16="http://schemas.microsoft.com/office/drawing/2014/main" val="3998974685"/>
                    </a:ext>
                  </a:extLst>
                </a:gridCol>
                <a:gridCol w="4722148">
                  <a:extLst>
                    <a:ext uri="{9D8B030D-6E8A-4147-A177-3AD203B41FA5}">
                      <a16:colId xmlns:a16="http://schemas.microsoft.com/office/drawing/2014/main" val="41995705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組別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意義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測站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8013278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</a:t>
                      </a:r>
                      <a:endParaRPr lang="zh-TW" altLang="en-US" sz="16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都市</a:t>
                      </a:r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人口密度</a:t>
                      </a:r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&gt;=5000)</a:t>
                      </a:r>
                      <a:endParaRPr lang="zh-TW" altLang="en-US" sz="16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板橋 臺北 基隆 臺中 臺南 永康 高雄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2313180"/>
                  </a:ext>
                </a:extLst>
              </a:tr>
              <a:tr h="320040">
                <a:tc rowSpan="3">
                  <a:txBody>
                    <a:bodyPr/>
                    <a:lstStyle/>
                    <a:p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B</a:t>
                      </a:r>
                      <a:endParaRPr lang="zh-TW" altLang="en-US" sz="16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鄉村</a:t>
                      </a:r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人口密度</a:t>
                      </a:r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&lt;5000)</a:t>
                      </a:r>
                      <a:endParaRPr lang="zh-TW" altLang="en-US" sz="16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16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6789105"/>
                  </a:ext>
                </a:extLst>
              </a:tr>
              <a:tr h="292982">
                <a:tc vMerge="1">
                  <a:txBody>
                    <a:bodyPr/>
                    <a:lstStyle/>
                    <a:p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B1</a:t>
                      </a:r>
                      <a:endParaRPr lang="zh-TW" altLang="en-US" sz="16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西部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淡水 新屋 梧棲 嘉義 恆春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5690680"/>
                  </a:ext>
                </a:extLst>
              </a:tr>
              <a:tr h="365760">
                <a:tc vMerge="1">
                  <a:txBody>
                    <a:bodyPr/>
                    <a:lstStyle/>
                    <a:p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B2</a:t>
                      </a:r>
                      <a:endParaRPr lang="zh-TW" altLang="en-US" sz="16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東部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花蓮 蘇澳 宜蘭 大武 成功 臺東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76268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338867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42F426B-8EC3-4305-8D7C-28F315348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單日 各類測站 </a:t>
            </a:r>
            <a:r>
              <a:rPr lang="en-US" altLang="zh-TW" dirty="0"/>
              <a:t>WBGT</a:t>
            </a:r>
            <a:r>
              <a:rPr lang="zh-TW" altLang="en-US" dirty="0"/>
              <a:t>旗色時數百分比</a:t>
            </a:r>
            <a:r>
              <a:rPr lang="en-US" altLang="zh-TW" sz="2000" dirty="0"/>
              <a:t>/</a:t>
            </a:r>
            <a:r>
              <a:rPr lang="zh-TW" altLang="en-US" sz="2000" dirty="0"/>
              <a:t>單一測站單一小時各旗色總觀測時數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BACC9EE-5088-4A76-B82F-7FD8F619D5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96D80F07-71C4-4039-BAD1-5D0928674A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6885" y="1690688"/>
            <a:ext cx="4178647" cy="3240000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2191357D-DF43-4295-9DBE-D82B73A922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7331" y="1690688"/>
            <a:ext cx="4178647" cy="3240000"/>
          </a:xfrm>
          <a:prstGeom prst="rect">
            <a:avLst/>
          </a:prstGeom>
        </p:spPr>
      </p:pic>
      <p:graphicFrame>
        <p:nvGraphicFramePr>
          <p:cNvPr id="13" name="表格 12">
            <a:extLst>
              <a:ext uri="{FF2B5EF4-FFF2-40B4-BE49-F238E27FC236}">
                <a16:creationId xmlns:a16="http://schemas.microsoft.com/office/drawing/2014/main" id="{E96DE069-12D5-4A11-9DD7-5FA7601FEA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6448366"/>
              </p:ext>
            </p:extLst>
          </p:nvPr>
        </p:nvGraphicFramePr>
        <p:xfrm>
          <a:off x="1868455" y="5214620"/>
          <a:ext cx="8455090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7750">
                  <a:extLst>
                    <a:ext uri="{9D8B030D-6E8A-4147-A177-3AD203B41FA5}">
                      <a16:colId xmlns:a16="http://schemas.microsoft.com/office/drawing/2014/main" val="2657770295"/>
                    </a:ext>
                  </a:extLst>
                </a:gridCol>
                <a:gridCol w="2671374">
                  <a:extLst>
                    <a:ext uri="{9D8B030D-6E8A-4147-A177-3AD203B41FA5}">
                      <a16:colId xmlns:a16="http://schemas.microsoft.com/office/drawing/2014/main" val="1484158655"/>
                    </a:ext>
                  </a:extLst>
                </a:gridCol>
                <a:gridCol w="5065966">
                  <a:extLst>
                    <a:ext uri="{9D8B030D-6E8A-4147-A177-3AD203B41FA5}">
                      <a16:colId xmlns:a16="http://schemas.microsoft.com/office/drawing/2014/main" val="4199570544"/>
                    </a:ext>
                  </a:extLst>
                </a:gridCol>
              </a:tblGrid>
              <a:tr h="313009">
                <a:tc>
                  <a:txBody>
                    <a:bodyPr/>
                    <a:lstStyle/>
                    <a:p>
                      <a:r>
                        <a:rPr lang="zh-TW" altLang="en-US" sz="1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組別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意義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測站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8013278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r>
                        <a:rPr lang="en-US" altLang="zh-TW" sz="1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C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山區</a:t>
                      </a:r>
                      <a:r>
                        <a:rPr lang="en-US" altLang="zh-TW" sz="1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1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海拔</a:t>
                      </a:r>
                      <a:r>
                        <a:rPr lang="en-US" altLang="zh-TW" sz="1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&gt;600m)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鞍部 竹子湖 阿里山 玉山 日月潭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45168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離島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彭佳嶼 東吉島 蘭嶼 馬祖 金門 澎湖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06083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702685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A27C16D-64C6-404F-BB94-19CA618AE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TW" altLang="en-US" dirty="0"/>
              <a:t>各測站 </a:t>
            </a:r>
            <a:r>
              <a:rPr lang="en-US" altLang="zh-TW" dirty="0"/>
              <a:t>5</a:t>
            </a:r>
            <a:r>
              <a:rPr lang="zh-TW" altLang="en-US" dirty="0"/>
              <a:t>月 </a:t>
            </a:r>
            <a:r>
              <a:rPr lang="en-US" altLang="zh-TW" dirty="0"/>
              <a:t>11&amp;12pm</a:t>
            </a:r>
            <a:r>
              <a:rPr lang="zh-TW" altLang="en-US" dirty="0"/>
              <a:t> </a:t>
            </a:r>
            <a:r>
              <a:rPr lang="en-US" altLang="zh-TW" dirty="0"/>
              <a:t>WBGT</a:t>
            </a:r>
            <a:r>
              <a:rPr lang="zh-TW" altLang="en-US" dirty="0"/>
              <a:t>平均 旗色地圖 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163DD62-4C2E-4328-A88B-2FCAC75FB0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890FD575-A6BF-4D96-BE1A-C385A9DE0E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531158"/>
            <a:ext cx="5403048" cy="5326842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8A082785-B4D9-4293-BC88-EC0F502E25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7839" y="1531158"/>
            <a:ext cx="5403048" cy="5326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7678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32C1E27-D62F-4514-B2EB-561351F095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TW" altLang="en-US" dirty="0"/>
              <a:t>各測站 </a:t>
            </a:r>
            <a:r>
              <a:rPr lang="en-US" altLang="zh-TW" dirty="0"/>
              <a:t>5</a:t>
            </a:r>
            <a:r>
              <a:rPr lang="zh-TW" altLang="en-US" dirty="0"/>
              <a:t>月 </a:t>
            </a:r>
            <a:r>
              <a:rPr lang="en-US" altLang="zh-TW" dirty="0"/>
              <a:t>13&amp;14pm</a:t>
            </a:r>
            <a:r>
              <a:rPr lang="zh-TW" altLang="en-US" dirty="0"/>
              <a:t> </a:t>
            </a:r>
            <a:r>
              <a:rPr lang="en-US" altLang="zh-TW" dirty="0"/>
              <a:t>WBGT</a:t>
            </a:r>
            <a:r>
              <a:rPr lang="zh-TW" altLang="en-US" dirty="0"/>
              <a:t>平均 旗色地圖 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0465C53-C6A1-40DB-B5E2-D7AC2523E0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87CEE46-13DF-4C3B-BD07-41D006C3BE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31158"/>
            <a:ext cx="5403048" cy="5326842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C8A8EF3C-0607-4543-992E-89B9079B88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0516" y="1531158"/>
            <a:ext cx="5403048" cy="5326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2458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E4AEDE5-5E64-465B-8FDE-A840AAEB3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各國</a:t>
            </a:r>
            <a:r>
              <a:rPr lang="en-US" altLang="zh-TW" dirty="0"/>
              <a:t>WBGT</a:t>
            </a:r>
            <a:r>
              <a:rPr lang="zh-TW" altLang="en-US" dirty="0"/>
              <a:t>標準簡介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D81A5654-D6A3-4F71-8081-FC6E01B8C7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498568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3F5FC3C-AAB3-4589-9F26-7319187ED5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TW" altLang="en-US" dirty="0"/>
              <a:t>各測站 </a:t>
            </a:r>
            <a:r>
              <a:rPr lang="en-US" altLang="zh-TW" dirty="0"/>
              <a:t>6</a:t>
            </a:r>
            <a:r>
              <a:rPr lang="zh-TW" altLang="en-US" dirty="0"/>
              <a:t>月 </a:t>
            </a:r>
            <a:r>
              <a:rPr lang="en-US" altLang="zh-TW" dirty="0"/>
              <a:t>11&amp;12pm</a:t>
            </a:r>
            <a:r>
              <a:rPr lang="zh-TW" altLang="en-US" dirty="0"/>
              <a:t> </a:t>
            </a:r>
            <a:r>
              <a:rPr lang="en-US" altLang="zh-TW" dirty="0"/>
              <a:t>WBGT</a:t>
            </a:r>
            <a:r>
              <a:rPr lang="zh-TW" altLang="en-US" dirty="0"/>
              <a:t>平均 旗色地圖 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CA5A3DA-A396-41B4-9DCD-52248BDEA6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endParaRPr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83A19D81-7BFA-412A-BA0C-6486D1B790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31158"/>
            <a:ext cx="5403048" cy="5326842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1A3DC0A2-B2BF-4143-A156-90BA13FBC0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525" y="1531158"/>
            <a:ext cx="5403048" cy="5326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9095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0AC5D26-9E49-471C-BCD6-9D36608882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TW" altLang="en-US"/>
              <a:t>各測站 </a:t>
            </a:r>
            <a:r>
              <a:rPr lang="en-US" altLang="zh-TW"/>
              <a:t>6</a:t>
            </a:r>
            <a:r>
              <a:rPr lang="zh-TW" altLang="en-US"/>
              <a:t>月 </a:t>
            </a:r>
            <a:r>
              <a:rPr lang="en-US" altLang="zh-TW"/>
              <a:t>13&amp;14pm</a:t>
            </a:r>
            <a:r>
              <a:rPr lang="zh-TW" altLang="en-US"/>
              <a:t> </a:t>
            </a:r>
            <a:r>
              <a:rPr lang="en-US" altLang="zh-TW"/>
              <a:t>WBGT</a:t>
            </a:r>
            <a:r>
              <a:rPr lang="zh-TW" altLang="en-US"/>
              <a:t>平均 旗色地圖 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26B8954-239E-4794-BC6F-9B97B8B021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6E7352E-E65E-487D-8AF0-87917EF467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31158"/>
            <a:ext cx="5403048" cy="5326842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55F878EE-216E-423C-98BA-A1E4B478EF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1186" y="1531158"/>
            <a:ext cx="5403048" cy="5326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9720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1762CDB-FAF3-4250-8F13-598AEBB77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各測站 </a:t>
            </a:r>
            <a:r>
              <a:rPr lang="en-US" altLang="zh-TW" dirty="0"/>
              <a:t>7</a:t>
            </a:r>
            <a:r>
              <a:rPr lang="zh-TW" altLang="en-US" dirty="0"/>
              <a:t>月 </a:t>
            </a:r>
            <a:r>
              <a:rPr lang="en-US" altLang="zh-TW" dirty="0"/>
              <a:t>11&amp;12pm</a:t>
            </a:r>
            <a:r>
              <a:rPr lang="zh-TW" altLang="en-US" dirty="0"/>
              <a:t> </a:t>
            </a:r>
            <a:r>
              <a:rPr lang="en-US" altLang="zh-TW" dirty="0"/>
              <a:t>WBGT</a:t>
            </a:r>
            <a:r>
              <a:rPr lang="zh-TW" altLang="en-US" dirty="0"/>
              <a:t>平均 旗色地圖 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0C1B2F3-4661-4E1C-9D72-E6C8E7D561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68025DA-A45A-44B6-9E6F-92E14E2EFB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31158"/>
            <a:ext cx="5403048" cy="5326842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8883B5CD-6E85-4192-A132-7A2F8FEDCD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701" y="1531158"/>
            <a:ext cx="5403048" cy="5326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2376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6306BB5-BC88-42C8-9896-972C9B2E6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各測站 </a:t>
            </a:r>
            <a:r>
              <a:rPr lang="en-US" altLang="zh-TW" dirty="0"/>
              <a:t>7</a:t>
            </a:r>
            <a:r>
              <a:rPr lang="zh-TW" altLang="en-US" dirty="0"/>
              <a:t>月 </a:t>
            </a:r>
            <a:r>
              <a:rPr lang="en-US" altLang="zh-TW" dirty="0"/>
              <a:t>13&amp;14pm</a:t>
            </a:r>
            <a:r>
              <a:rPr lang="zh-TW" altLang="en-US" dirty="0"/>
              <a:t> </a:t>
            </a:r>
            <a:r>
              <a:rPr lang="en-US" altLang="zh-TW" dirty="0"/>
              <a:t>WBGT</a:t>
            </a:r>
            <a:r>
              <a:rPr lang="zh-TW" altLang="en-US" dirty="0"/>
              <a:t>平均 旗色地圖 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7505F53-C3CA-426B-9308-D125460361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D88951F-F409-46BD-ACC9-6AF4E6E3BF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31158"/>
            <a:ext cx="5403048" cy="5326842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796F7CFA-4058-4E09-8F31-809BD90896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8076" y="1531158"/>
            <a:ext cx="5403048" cy="5326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192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A973C92-AE41-436C-870D-7A9EB4FD9E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各測站 </a:t>
            </a:r>
            <a:r>
              <a:rPr lang="en-US" altLang="zh-TW" dirty="0"/>
              <a:t>8</a:t>
            </a:r>
            <a:r>
              <a:rPr lang="zh-TW" altLang="en-US" dirty="0"/>
              <a:t>月 </a:t>
            </a:r>
            <a:r>
              <a:rPr lang="en-US" altLang="zh-TW" dirty="0"/>
              <a:t>11&amp;12pm</a:t>
            </a:r>
            <a:r>
              <a:rPr lang="zh-TW" altLang="en-US" dirty="0"/>
              <a:t> </a:t>
            </a:r>
            <a:r>
              <a:rPr lang="en-US" altLang="zh-TW" dirty="0"/>
              <a:t>WBGT</a:t>
            </a:r>
            <a:r>
              <a:rPr lang="zh-TW" altLang="en-US" dirty="0"/>
              <a:t>平均 旗色地圖 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0B4B6C8-90A2-4297-887E-19FC41A29E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777C8CF-A757-4481-B6B0-78800E5795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31158"/>
            <a:ext cx="5403048" cy="5326842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7C4FE0F7-F1EF-4275-8E78-3DFBBFDE0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0517" y="1531158"/>
            <a:ext cx="5403048" cy="5326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7862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DEEEAFB-F189-4C4E-AD21-497E5A53A6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各測站 </a:t>
            </a:r>
            <a:r>
              <a:rPr lang="en-US" altLang="zh-TW" dirty="0"/>
              <a:t>8</a:t>
            </a:r>
            <a:r>
              <a:rPr lang="zh-TW" altLang="en-US" dirty="0"/>
              <a:t>月 </a:t>
            </a:r>
            <a:r>
              <a:rPr lang="en-US" altLang="zh-TW" dirty="0"/>
              <a:t>13&amp;14pm</a:t>
            </a:r>
            <a:r>
              <a:rPr lang="zh-TW" altLang="en-US" dirty="0"/>
              <a:t> </a:t>
            </a:r>
            <a:r>
              <a:rPr lang="en-US" altLang="zh-TW" dirty="0"/>
              <a:t>WBGT</a:t>
            </a:r>
            <a:r>
              <a:rPr lang="zh-TW" altLang="en-US" dirty="0"/>
              <a:t>平均 旗色地圖 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119586-DAEB-46C4-ADCD-C1DD5400E5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C143E7C-A37F-4032-ADC7-BBCC73D231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31158"/>
            <a:ext cx="5403048" cy="5326842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352F2CA7-E28A-489D-88B9-9F3FB7466C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8551" y="1531158"/>
            <a:ext cx="5403048" cy="5326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9661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74C6BE1-F691-4DFB-A98B-29E603F27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各測站 </a:t>
            </a:r>
            <a:r>
              <a:rPr lang="en-US" altLang="zh-TW" dirty="0"/>
              <a:t>9</a:t>
            </a:r>
            <a:r>
              <a:rPr lang="zh-TW" altLang="en-US" dirty="0"/>
              <a:t>月 </a:t>
            </a:r>
            <a:r>
              <a:rPr lang="en-US" altLang="zh-TW" dirty="0"/>
              <a:t>11&amp;12pm</a:t>
            </a:r>
            <a:r>
              <a:rPr lang="zh-TW" altLang="en-US" dirty="0"/>
              <a:t> </a:t>
            </a:r>
            <a:r>
              <a:rPr lang="en-US" altLang="zh-TW" dirty="0"/>
              <a:t>WBGT</a:t>
            </a:r>
            <a:r>
              <a:rPr lang="zh-TW" altLang="en-US" dirty="0"/>
              <a:t>平均 旗色地圖 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B46BB96-10D5-4E3E-B221-339E042756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15F32B2-A607-4BF4-B90A-8546827DB1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31158"/>
            <a:ext cx="5403048" cy="5326842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53FA77B1-CAFC-4890-89BD-5A09074C0F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9179" y="1531158"/>
            <a:ext cx="5403048" cy="5326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166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782BB1B-71C9-4584-8EE2-6A854CAA0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各測站 </a:t>
            </a:r>
            <a:r>
              <a:rPr lang="en-US" altLang="zh-TW" dirty="0"/>
              <a:t>9</a:t>
            </a:r>
            <a:r>
              <a:rPr lang="zh-TW" altLang="en-US" dirty="0"/>
              <a:t>月 </a:t>
            </a:r>
            <a:r>
              <a:rPr lang="en-US" altLang="zh-TW" dirty="0"/>
              <a:t>13&amp;14pm</a:t>
            </a:r>
            <a:r>
              <a:rPr lang="zh-TW" altLang="en-US" dirty="0"/>
              <a:t> </a:t>
            </a:r>
            <a:r>
              <a:rPr lang="en-US" altLang="zh-TW" dirty="0"/>
              <a:t>WBGT</a:t>
            </a:r>
            <a:r>
              <a:rPr lang="zh-TW" altLang="en-US" dirty="0"/>
              <a:t>平均 旗色地圖 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C323987-B68C-4DD4-966A-0AE07200FF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6CA7C44-4646-4036-B8AF-D620920B61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31158"/>
            <a:ext cx="5403048" cy="5326842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730E1570-4D3E-4032-AA21-7824C98031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5832" y="1531158"/>
            <a:ext cx="5403048" cy="5326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26366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95437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0AABF4-0770-4360-8C8E-385B98ABA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American Conference of Governmental Industrial Hygienists (ACGIH)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D908F34-D434-44F4-B1EC-FFCE6B13EF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Threshold limit values</a:t>
            </a:r>
            <a:r>
              <a:rPr lang="zh-TW" altLang="en-US" dirty="0"/>
              <a:t>已被多國政府應用於工作場所之職業安全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8D95667-B9A1-4B5A-A8C6-0A55CB3B05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4023" y="2854140"/>
            <a:ext cx="6923954" cy="3457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3253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EA8FA81-F282-412A-89CB-F7540A1D67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台灣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高溫作業勞工作息時間標準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內容版面配置區 2">
                <a:extLst>
                  <a:ext uri="{FF2B5EF4-FFF2-40B4-BE49-F238E27FC236}">
                    <a16:creationId xmlns:a16="http://schemas.microsoft.com/office/drawing/2014/main" id="{0E49DB0A-D0C5-4626-8DAB-2572640248D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>
                <a:normAutofit/>
              </a:bodyPr>
              <a:lstStyle/>
              <a:p>
                <a:r>
                  <a:rPr lang="zh-TW" altLang="en-US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高溫作業勞工如為連續暴露達一小時以上者，以每小時計算其暴露時量平均綜合溫度熱指數，間歇暴露者，以二小時計算其暴露時量平均綜合溫度熱指數，並依下表規定，分配作業及休息時間。</a:t>
                </a:r>
                <a:endParaRPr lang="en-US" altLang="zh-TW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r>
                  <a:rPr lang="zh-TW" altLang="en-US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時量平均綜合溫度熱指數 </a:t>
                </a:r>
                <a:r>
                  <a:rPr lang="en-US" altLang="zh-TW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pt-BR" altLang="zh-TW" i="1" smtClean="0"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ctrlPr>
                              <a:rPr lang="pt-BR" altLang="zh-TW" i="1"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</a:rPr>
                            </m:ctrlPr>
                          </m:naryPr>
                          <m:sub>
                            <m:r>
                              <a:rPr lang="pt-BR" altLang="zh-TW" i="1"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</a:rPr>
                              <m:t>𝑘</m:t>
                            </m:r>
                            <m:r>
                              <a:rPr lang="pt-BR" altLang="zh-TW" i="1"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</a:rPr>
                              <m:t>=1</m:t>
                            </m:r>
                          </m:sub>
                          <m:sup>
                            <m:r>
                              <a:rPr lang="pt-BR" altLang="zh-TW" i="1"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</a:rPr>
                              <m:t>𝑛</m:t>
                            </m:r>
                          </m:sup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</a:rPr>
                              <m:t>𝑊𝐵𝐺𝑇</m:t>
                            </m:r>
                            <m:r>
                              <a:rPr lang="en-US" altLang="zh-TW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×</m:t>
                            </m:r>
                            <m:r>
                              <a:rPr lang="zh-TW" altLang="en-US" i="1"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</a:rPr>
                              <m:t>工作時間</m:t>
                            </m:r>
                          </m:e>
                        </m:nary>
                      </m:num>
                      <m:den>
                        <m:nary>
                          <m:naryPr>
                            <m:chr m:val="∑"/>
                            <m:ctrlPr>
                              <a:rPr lang="pt-BR" altLang="zh-TW" i="1"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</a:rPr>
                            </m:ctrlPr>
                          </m:naryPr>
                          <m:sub>
                            <m:r>
                              <a:rPr lang="pt-BR" altLang="zh-TW" i="1"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</a:rPr>
                              <m:t>𝑘</m:t>
                            </m:r>
                            <m:r>
                              <a:rPr lang="pt-BR" altLang="zh-TW" i="1"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</a:rPr>
                              <m:t>=1</m:t>
                            </m:r>
                          </m:sub>
                          <m:sup>
                            <m:r>
                              <a:rPr lang="pt-BR" altLang="zh-TW" i="1"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</a:rPr>
                              <m:t>𝑛</m:t>
                            </m:r>
                          </m:sup>
                          <m:e>
                            <m:r>
                              <a:rPr lang="zh-TW" altLang="en-US" i="1"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</a:rPr>
                              <m:t>工作時間</m:t>
                            </m:r>
                          </m:e>
                        </m:nary>
                      </m:den>
                    </m:f>
                  </m:oMath>
                </a14:m>
                <a:endParaRPr lang="en-US" altLang="zh-TW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5" name="內容版面配置區 2">
                <a:extLst>
                  <a:ext uri="{FF2B5EF4-FFF2-40B4-BE49-F238E27FC236}">
                    <a16:creationId xmlns:a16="http://schemas.microsoft.com/office/drawing/2014/main" id="{0E49DB0A-D0C5-4626-8DAB-2572640248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3"/>
                <a:stretch>
                  <a:fillRect l="-1043" t="-2241" r="-318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5DFFA05C-FE6F-4054-AF27-4E8FC7AF55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9101092"/>
              </p:ext>
            </p:extLst>
          </p:nvPr>
        </p:nvGraphicFramePr>
        <p:xfrm>
          <a:off x="1742661" y="4576763"/>
          <a:ext cx="8706678" cy="1600200"/>
        </p:xfrm>
        <a:graphic>
          <a:graphicData uri="http://schemas.openxmlformats.org/drawingml/2006/table">
            <a:tbl>
              <a:tblPr>
                <a:tableStyleId>{3B4B98B0-60AC-42C2-AFA5-B58CD77FA1E5}</a:tableStyleId>
              </a:tblPr>
              <a:tblGrid>
                <a:gridCol w="1451113">
                  <a:extLst>
                    <a:ext uri="{9D8B030D-6E8A-4147-A177-3AD203B41FA5}">
                      <a16:colId xmlns:a16="http://schemas.microsoft.com/office/drawing/2014/main" val="573419110"/>
                    </a:ext>
                  </a:extLst>
                </a:gridCol>
                <a:gridCol w="1451113">
                  <a:extLst>
                    <a:ext uri="{9D8B030D-6E8A-4147-A177-3AD203B41FA5}">
                      <a16:colId xmlns:a16="http://schemas.microsoft.com/office/drawing/2014/main" val="2628710542"/>
                    </a:ext>
                  </a:extLst>
                </a:gridCol>
                <a:gridCol w="1451113">
                  <a:extLst>
                    <a:ext uri="{9D8B030D-6E8A-4147-A177-3AD203B41FA5}">
                      <a16:colId xmlns:a16="http://schemas.microsoft.com/office/drawing/2014/main" val="3233901440"/>
                    </a:ext>
                  </a:extLst>
                </a:gridCol>
                <a:gridCol w="1451113">
                  <a:extLst>
                    <a:ext uri="{9D8B030D-6E8A-4147-A177-3AD203B41FA5}">
                      <a16:colId xmlns:a16="http://schemas.microsoft.com/office/drawing/2014/main" val="1156257240"/>
                    </a:ext>
                  </a:extLst>
                </a:gridCol>
                <a:gridCol w="1451113">
                  <a:extLst>
                    <a:ext uri="{9D8B030D-6E8A-4147-A177-3AD203B41FA5}">
                      <a16:colId xmlns:a16="http://schemas.microsoft.com/office/drawing/2014/main" val="1969819510"/>
                    </a:ext>
                  </a:extLst>
                </a:gridCol>
                <a:gridCol w="1451113">
                  <a:extLst>
                    <a:ext uri="{9D8B030D-6E8A-4147-A177-3AD203B41FA5}">
                      <a16:colId xmlns:a16="http://schemas.microsoft.com/office/drawing/2014/main" val="2177714347"/>
                    </a:ext>
                  </a:extLst>
                </a:gridCol>
              </a:tblGrid>
              <a:tr h="0">
                <a:tc rowSpan="3"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effectLst/>
                        </a:rPr>
                        <a:t>時量平均綜合</a:t>
                      </a:r>
                      <a:br>
                        <a:rPr lang="zh-TW" altLang="en-US" dirty="0">
                          <a:effectLst/>
                        </a:rPr>
                      </a:br>
                      <a:r>
                        <a:rPr lang="zh-TW" altLang="en-US" dirty="0">
                          <a:effectLst/>
                        </a:rPr>
                        <a:t>溫度熱指數值℃</a:t>
                      </a:r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effectLst/>
                        </a:rPr>
                        <a:t>輕工作</a:t>
                      </a:r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effectLst/>
                        </a:rPr>
                        <a:t>30.6</a:t>
                      </a:r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>
                          <a:effectLst/>
                        </a:rPr>
                        <a:t>31.4</a:t>
                      </a:r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>
                          <a:effectLst/>
                        </a:rPr>
                        <a:t>32.2</a:t>
                      </a:r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>
                          <a:effectLst/>
                        </a:rPr>
                        <a:t>33.0</a:t>
                      </a:r>
                    </a:p>
                  </a:txBody>
                  <a:tcPr marL="28575" marR="28575" marT="28575" marB="28575" anchor="ctr"/>
                </a:tc>
                <a:extLst>
                  <a:ext uri="{0D108BD9-81ED-4DB2-BD59-A6C34878D82A}">
                    <a16:rowId xmlns:a16="http://schemas.microsoft.com/office/drawing/2014/main" val="145445819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effectLst/>
                        </a:rPr>
                        <a:t>中度工作</a:t>
                      </a:r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>
                          <a:effectLst/>
                        </a:rPr>
                        <a:t>28.0</a:t>
                      </a:r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effectLst/>
                        </a:rPr>
                        <a:t>29.4</a:t>
                      </a:r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>
                          <a:effectLst/>
                        </a:rPr>
                        <a:t>31.1</a:t>
                      </a:r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>
                          <a:effectLst/>
                        </a:rPr>
                        <a:t>32.6</a:t>
                      </a:r>
                    </a:p>
                  </a:txBody>
                  <a:tcPr marL="28575" marR="28575" marT="28575" marB="28575" anchor="ctr"/>
                </a:tc>
                <a:extLst>
                  <a:ext uri="{0D108BD9-81ED-4DB2-BD59-A6C34878D82A}">
                    <a16:rowId xmlns:a16="http://schemas.microsoft.com/office/drawing/2014/main" val="210603297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effectLst/>
                        </a:rPr>
                        <a:t>重工作</a:t>
                      </a:r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effectLst/>
                        </a:rPr>
                        <a:t>25.9</a:t>
                      </a:r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>
                          <a:effectLst/>
                        </a:rPr>
                        <a:t>27.9</a:t>
                      </a:r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>
                          <a:effectLst/>
                        </a:rPr>
                        <a:t>30.0</a:t>
                      </a:r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>
                          <a:effectLst/>
                        </a:rPr>
                        <a:t>32.1</a:t>
                      </a:r>
                    </a:p>
                  </a:txBody>
                  <a:tcPr marL="28575" marR="28575" marT="28575" marB="28575" anchor="ctr"/>
                </a:tc>
                <a:extLst>
                  <a:ext uri="{0D108BD9-81ED-4DB2-BD59-A6C34878D82A}">
                    <a16:rowId xmlns:a16="http://schemas.microsoft.com/office/drawing/2014/main" val="567211538"/>
                  </a:ext>
                </a:extLst>
              </a:tr>
              <a:tr h="381000">
                <a:tc gridSpan="2"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effectLst/>
                        </a:rPr>
                        <a:t>每小時作息時間比例</a:t>
                      </a:r>
                    </a:p>
                  </a:txBody>
                  <a:tcPr marL="28575" marR="28575" marT="28575" marB="28575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effectLst/>
                        </a:rPr>
                        <a:t>連續作業</a:t>
                      </a:r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>
                          <a:effectLst/>
                        </a:rPr>
                        <a:t>75%</a:t>
                      </a:r>
                      <a:r>
                        <a:rPr lang="zh-TW" altLang="en-US">
                          <a:effectLst/>
                        </a:rPr>
                        <a:t>作業</a:t>
                      </a:r>
                      <a:br>
                        <a:rPr lang="zh-TW" altLang="en-US">
                          <a:effectLst/>
                        </a:rPr>
                      </a:br>
                      <a:r>
                        <a:rPr lang="en-US" altLang="zh-TW">
                          <a:effectLst/>
                        </a:rPr>
                        <a:t>25%</a:t>
                      </a:r>
                      <a:r>
                        <a:rPr lang="zh-TW" altLang="en-US">
                          <a:effectLst/>
                        </a:rPr>
                        <a:t>休息</a:t>
                      </a:r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effectLst/>
                        </a:rPr>
                        <a:t>50%</a:t>
                      </a:r>
                      <a:r>
                        <a:rPr lang="zh-TW" altLang="en-US" dirty="0">
                          <a:effectLst/>
                        </a:rPr>
                        <a:t>作業</a:t>
                      </a:r>
                      <a:br>
                        <a:rPr lang="zh-TW" altLang="en-US" dirty="0">
                          <a:effectLst/>
                        </a:rPr>
                      </a:br>
                      <a:r>
                        <a:rPr lang="en-US" altLang="zh-TW" dirty="0">
                          <a:effectLst/>
                        </a:rPr>
                        <a:t>50%</a:t>
                      </a:r>
                      <a:r>
                        <a:rPr lang="zh-TW" altLang="en-US" dirty="0">
                          <a:effectLst/>
                        </a:rPr>
                        <a:t>休息</a:t>
                      </a:r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effectLst/>
                        </a:rPr>
                        <a:t>25%</a:t>
                      </a:r>
                      <a:r>
                        <a:rPr lang="zh-TW" altLang="en-US" dirty="0">
                          <a:effectLst/>
                        </a:rPr>
                        <a:t>作業</a:t>
                      </a:r>
                      <a:br>
                        <a:rPr lang="zh-TW" altLang="en-US" dirty="0">
                          <a:effectLst/>
                        </a:rPr>
                      </a:br>
                      <a:r>
                        <a:rPr lang="en-US" altLang="zh-TW" dirty="0">
                          <a:effectLst/>
                        </a:rPr>
                        <a:t>75%</a:t>
                      </a:r>
                      <a:r>
                        <a:rPr lang="zh-TW" altLang="en-US" dirty="0">
                          <a:effectLst/>
                        </a:rPr>
                        <a:t>休息</a:t>
                      </a:r>
                    </a:p>
                  </a:txBody>
                  <a:tcPr marL="28575" marR="28575" marT="28575" marB="28575" anchor="ctr"/>
                </a:tc>
                <a:extLst>
                  <a:ext uri="{0D108BD9-81ED-4DB2-BD59-A6C34878D82A}">
                    <a16:rowId xmlns:a16="http://schemas.microsoft.com/office/drawing/2014/main" val="8865755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58626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DEEF12A-39C2-45D4-AAD9-72EAE82D60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ISO 7243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E9627DD-5A00-4303-9B11-77201B8A86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73394" y="1825625"/>
            <a:ext cx="410584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不同環境或性質的工作，如坐著、搬運或爬梯等，會有不同的新陳代謝率。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ISO 7243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按照不同程度的新陳代謝率，推薦工作環境不超過一定的暑熱壓力指數值。如間歇處理重物，新陳代謝率約為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130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至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200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，如工作人員未適應熱度，則推薦暑熱壓力指數不超過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26℃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；如已適應，則推薦暑熱壓力指數不超過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28℃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50B98431-CDDA-4B93-B6D0-E42D746DAB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76494"/>
            <a:ext cx="6535194" cy="4249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5107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C4C4AFC-3A98-4A0C-8F80-DEE0BF035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日本環境省</a:t>
            </a:r>
            <a:r>
              <a:rPr lang="en-US" altLang="zh-TW" sz="2000" dirty="0">
                <a:solidFill>
                  <a:srgbClr val="000000"/>
                </a:solidFill>
                <a:latin typeface="新細明體" panose="02020500000000000000" pitchFamily="18" charset="-120"/>
              </a:rPr>
              <a:t>-</a:t>
            </a:r>
            <a:r>
              <a:rPr lang="zh-TW" altLang="zh-TW" sz="2000" dirty="0">
                <a:solidFill>
                  <a:srgbClr val="000000"/>
                </a:solidFill>
                <a:latin typeface="新細明體" panose="02020500000000000000" pitchFamily="18" charset="-120"/>
              </a:rPr>
              <a:t>引用日本體育協會「運動活動中的熱傷害預防指南」</a:t>
            </a:r>
            <a:r>
              <a:rPr lang="en-US" altLang="zh-TW" sz="2000" dirty="0">
                <a:solidFill>
                  <a:srgbClr val="000000"/>
                </a:solidFill>
                <a:latin typeface="新細明體" panose="02020500000000000000" pitchFamily="18" charset="-120"/>
              </a:rPr>
              <a:t> ( </a:t>
            </a:r>
            <a:r>
              <a:rPr lang="zh-TW" altLang="zh-TW" sz="2000" dirty="0">
                <a:solidFill>
                  <a:srgbClr val="000000"/>
                </a:solidFill>
                <a:latin typeface="新細明體" panose="02020500000000000000" pitchFamily="18" charset="-120"/>
              </a:rPr>
              <a:t>2019</a:t>
            </a:r>
            <a:r>
              <a:rPr lang="en-US" altLang="zh-TW" sz="2000" dirty="0">
                <a:solidFill>
                  <a:srgbClr val="000000"/>
                </a:solidFill>
                <a:latin typeface="新細明體" panose="02020500000000000000" pitchFamily="18" charset="-120"/>
              </a:rPr>
              <a:t> )</a:t>
            </a:r>
            <a:endParaRPr lang="zh-TW" altLang="en-US" dirty="0"/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C317715B-9682-4999-8524-A8BC378C36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1141709"/>
              </p:ext>
            </p:extLst>
          </p:nvPr>
        </p:nvGraphicFramePr>
        <p:xfrm>
          <a:off x="838199" y="1690688"/>
          <a:ext cx="10515601" cy="4642068"/>
        </p:xfrm>
        <a:graphic>
          <a:graphicData uri="http://schemas.openxmlformats.org/drawingml/2006/table">
            <a:tbl>
              <a:tblPr/>
              <a:tblGrid>
                <a:gridCol w="1237129">
                  <a:extLst>
                    <a:ext uri="{9D8B030D-6E8A-4147-A177-3AD203B41FA5}">
                      <a16:colId xmlns:a16="http://schemas.microsoft.com/office/drawing/2014/main" val="926907586"/>
                    </a:ext>
                  </a:extLst>
                </a:gridCol>
                <a:gridCol w="1082489">
                  <a:extLst>
                    <a:ext uri="{9D8B030D-6E8A-4147-A177-3AD203B41FA5}">
                      <a16:colId xmlns:a16="http://schemas.microsoft.com/office/drawing/2014/main" val="3524745600"/>
                    </a:ext>
                  </a:extLst>
                </a:gridCol>
                <a:gridCol w="2010336">
                  <a:extLst>
                    <a:ext uri="{9D8B030D-6E8A-4147-A177-3AD203B41FA5}">
                      <a16:colId xmlns:a16="http://schemas.microsoft.com/office/drawing/2014/main" val="1072940194"/>
                    </a:ext>
                  </a:extLst>
                </a:gridCol>
                <a:gridCol w="6185647">
                  <a:extLst>
                    <a:ext uri="{9D8B030D-6E8A-4147-A177-3AD203B41FA5}">
                      <a16:colId xmlns:a16="http://schemas.microsoft.com/office/drawing/2014/main" val="1267284609"/>
                    </a:ext>
                  </a:extLst>
                </a:gridCol>
              </a:tblGrid>
              <a:tr h="671755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dirty="0">
                          <a:effectLst/>
                        </a:rPr>
                        <a:t>氣溫</a:t>
                      </a:r>
                      <a:br>
                        <a:rPr lang="zh-TW" altLang="en-US" sz="1600" dirty="0">
                          <a:effectLst/>
                        </a:rPr>
                      </a:br>
                      <a:r>
                        <a:rPr lang="zh-TW" altLang="en-US" sz="1600" dirty="0">
                          <a:effectLst/>
                        </a:rPr>
                        <a:t>（參考值）</a:t>
                      </a:r>
                    </a:p>
                  </a:txBody>
                  <a:tcPr marL="51673" marR="51673" marT="25837" marB="25837" anchor="ctr">
                    <a:lnL w="9525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E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dirty="0">
                          <a:effectLst/>
                        </a:rPr>
                        <a:t>綜合溫度熱指數</a:t>
                      </a:r>
                    </a:p>
                  </a:txBody>
                  <a:tcPr marL="51673" marR="51673" marT="25837" marB="25837" anchor="ctr">
                    <a:lnL w="9525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E5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zh-TW" altLang="en-US" sz="1600" dirty="0">
                          <a:effectLst/>
                        </a:rPr>
                        <a:t>關於運動的指標</a:t>
                      </a:r>
                    </a:p>
                  </a:txBody>
                  <a:tcPr marL="51673" marR="51673" marT="25837" marB="25837" anchor="ctr">
                    <a:lnL w="9525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E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5620275"/>
                  </a:ext>
                </a:extLst>
              </a:tr>
              <a:tr h="518888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>
                          <a:effectLst/>
                        </a:rPr>
                        <a:t>≥ </a:t>
                      </a:r>
                      <a:r>
                        <a:rPr lang="en-US" altLang="zh-TW" sz="1600">
                          <a:effectLst/>
                        </a:rPr>
                        <a:t>35 ℃</a:t>
                      </a:r>
                    </a:p>
                  </a:txBody>
                  <a:tcPr marL="51673" marR="51673" marT="25837" marB="25837" anchor="ctr">
                    <a:lnL w="9525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dirty="0">
                          <a:solidFill>
                            <a:srgbClr val="FFFFFF"/>
                          </a:solidFill>
                          <a:effectLst/>
                        </a:rPr>
                        <a:t>≥ </a:t>
                      </a:r>
                      <a:r>
                        <a:rPr lang="en-US" altLang="zh-TW" sz="1600" dirty="0">
                          <a:solidFill>
                            <a:srgbClr val="FFFFFF"/>
                          </a:solidFill>
                          <a:effectLst/>
                        </a:rPr>
                        <a:t>31 ℃</a:t>
                      </a:r>
                    </a:p>
                  </a:txBody>
                  <a:tcPr marL="51673" marR="51673" marT="25837" marB="25837" anchor="ctr">
                    <a:lnL w="9525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28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600" dirty="0">
                          <a:solidFill>
                            <a:srgbClr val="FFFFFF"/>
                          </a:solidFill>
                          <a:effectLst/>
                        </a:rPr>
                        <a:t>危險</a:t>
                      </a:r>
                      <a:br>
                        <a:rPr lang="zh-TW" altLang="en-US" sz="1600" dirty="0">
                          <a:solidFill>
                            <a:srgbClr val="FFFFFF"/>
                          </a:solidFill>
                          <a:effectLst/>
                        </a:rPr>
                      </a:br>
                      <a:r>
                        <a:rPr lang="zh-TW" altLang="en-US" sz="1600" dirty="0">
                          <a:solidFill>
                            <a:srgbClr val="FFFFFF"/>
                          </a:solidFill>
                          <a:effectLst/>
                        </a:rPr>
                        <a:t>（原則上停止運動）</a:t>
                      </a:r>
                    </a:p>
                  </a:txBody>
                  <a:tcPr marL="53827" marR="51673" marT="25837" marB="25837" anchor="ctr">
                    <a:lnL w="9525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28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600" dirty="0">
                          <a:effectLst/>
                        </a:rPr>
                        <a:t>WBGT</a:t>
                      </a:r>
                      <a:r>
                        <a:rPr lang="zh-TW" altLang="en-US" sz="1600" dirty="0">
                          <a:effectLst/>
                        </a:rPr>
                        <a:t>高於 </a:t>
                      </a:r>
                      <a:r>
                        <a:rPr lang="en-US" altLang="zh-TW" sz="1600" dirty="0">
                          <a:effectLst/>
                        </a:rPr>
                        <a:t>31 ℃ </a:t>
                      </a:r>
                      <a:r>
                        <a:rPr lang="zh-TW" altLang="en-US" sz="1600" dirty="0">
                          <a:effectLst/>
                        </a:rPr>
                        <a:t>時，</a:t>
                      </a:r>
                      <a:br>
                        <a:rPr lang="zh-TW" altLang="en-US" sz="1600" dirty="0">
                          <a:effectLst/>
                        </a:rPr>
                      </a:br>
                      <a:r>
                        <a:rPr lang="zh-TW" altLang="en-US" sz="1600" dirty="0">
                          <a:effectLst/>
                        </a:rPr>
                        <a:t>除特殊情況外應停止運動。 特別是兒童更應停止運動。</a:t>
                      </a:r>
                    </a:p>
                  </a:txBody>
                  <a:tcPr marL="53827" marR="53827" marT="26913" marB="26913" anchor="ctr">
                    <a:lnL w="9525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7466103"/>
                  </a:ext>
                </a:extLst>
              </a:tr>
              <a:tr h="98394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>
                          <a:effectLst/>
                        </a:rPr>
                        <a:t>31 - 35 ℃</a:t>
                      </a:r>
                    </a:p>
                  </a:txBody>
                  <a:tcPr marL="51673" marR="51673" marT="25837" marB="25837" anchor="ctr">
                    <a:lnL w="9525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>
                          <a:solidFill>
                            <a:srgbClr val="000000"/>
                          </a:solidFill>
                          <a:effectLst/>
                        </a:rPr>
                        <a:t>28 - 31 ℃</a:t>
                      </a:r>
                    </a:p>
                  </a:txBody>
                  <a:tcPr marL="51673" marR="51673" marT="25837" marB="25837" anchor="ctr">
                    <a:lnL w="9525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6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600" dirty="0">
                          <a:solidFill>
                            <a:srgbClr val="000000"/>
                          </a:solidFill>
                          <a:effectLst/>
                        </a:rPr>
                        <a:t>高度警戒</a:t>
                      </a:r>
                      <a:br>
                        <a:rPr lang="zh-TW" altLang="en-US" sz="1600" dirty="0">
                          <a:solidFill>
                            <a:srgbClr val="000000"/>
                          </a:solidFill>
                          <a:effectLst/>
                        </a:rPr>
                      </a:br>
                      <a:r>
                        <a:rPr lang="zh-TW" altLang="en-US" sz="1600" dirty="0">
                          <a:solidFill>
                            <a:srgbClr val="000000"/>
                          </a:solidFill>
                          <a:effectLst/>
                        </a:rPr>
                        <a:t>（停止劇烈運動）</a:t>
                      </a:r>
                    </a:p>
                  </a:txBody>
                  <a:tcPr marL="53827" marR="51673" marT="25837" marB="25837" anchor="ctr">
                    <a:lnL w="9525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6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600" dirty="0">
                          <a:effectLst/>
                        </a:rPr>
                        <a:t>WBGT</a:t>
                      </a:r>
                      <a:r>
                        <a:rPr lang="zh-TW" altLang="en-US" sz="1600" dirty="0">
                          <a:effectLst/>
                        </a:rPr>
                        <a:t>高於 </a:t>
                      </a:r>
                      <a:r>
                        <a:rPr lang="en-US" altLang="zh-TW" sz="1600" dirty="0">
                          <a:effectLst/>
                        </a:rPr>
                        <a:t>28 ℃ </a:t>
                      </a:r>
                      <a:r>
                        <a:rPr lang="zh-TW" altLang="en-US" sz="1600" dirty="0">
                          <a:effectLst/>
                        </a:rPr>
                        <a:t>時，</a:t>
                      </a:r>
                      <a:br>
                        <a:rPr lang="zh-TW" altLang="en-US" sz="1600" dirty="0">
                          <a:effectLst/>
                        </a:rPr>
                      </a:br>
                      <a:r>
                        <a:rPr lang="zh-TW" altLang="en-US" sz="1600" dirty="0">
                          <a:effectLst/>
                        </a:rPr>
                        <a:t>熱傷害的危險性較高，應避免劇烈運動或耐力跑等容易使體溫上升的運動。 應每隔</a:t>
                      </a:r>
                      <a:r>
                        <a:rPr lang="en-US" altLang="zh-TW" sz="1600" dirty="0">
                          <a:effectLst/>
                        </a:rPr>
                        <a:t>10</a:t>
                      </a:r>
                      <a:r>
                        <a:rPr lang="zh-TW" altLang="en-US" sz="1600" dirty="0">
                          <a:effectLst/>
                        </a:rPr>
                        <a:t>～</a:t>
                      </a:r>
                      <a:r>
                        <a:rPr lang="en-US" altLang="zh-TW" sz="1600" dirty="0">
                          <a:effectLst/>
                        </a:rPr>
                        <a:t>20</a:t>
                      </a:r>
                      <a:r>
                        <a:rPr lang="zh-TW" altLang="en-US" sz="1600" dirty="0">
                          <a:effectLst/>
                        </a:rPr>
                        <a:t>分鐘休息一次並補充水分以及鹽分。 體力弱者、不適應炎熱環境者應停止運動。</a:t>
                      </a:r>
                    </a:p>
                  </a:txBody>
                  <a:tcPr marL="53827" marR="53827" marT="26913" marB="26913" anchor="ctr">
                    <a:lnL w="9525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7327876"/>
                  </a:ext>
                </a:extLst>
              </a:tr>
              <a:tr h="67390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>
                          <a:effectLst/>
                        </a:rPr>
                        <a:t>28 - 31 ℃</a:t>
                      </a:r>
                    </a:p>
                  </a:txBody>
                  <a:tcPr marL="51673" marR="51673" marT="25837" marB="25837" anchor="ctr">
                    <a:lnL w="9525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>
                          <a:solidFill>
                            <a:srgbClr val="000000"/>
                          </a:solidFill>
                          <a:effectLst/>
                        </a:rPr>
                        <a:t>25 - 28 ℃</a:t>
                      </a:r>
                    </a:p>
                  </a:txBody>
                  <a:tcPr marL="51673" marR="51673" marT="25837" marB="25837" anchor="ctr">
                    <a:lnL w="9525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5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600" dirty="0">
                          <a:solidFill>
                            <a:srgbClr val="000000"/>
                          </a:solidFill>
                          <a:effectLst/>
                        </a:rPr>
                        <a:t>警戒</a:t>
                      </a:r>
                      <a:br>
                        <a:rPr lang="zh-TW" altLang="en-US" sz="1600" dirty="0">
                          <a:solidFill>
                            <a:srgbClr val="000000"/>
                          </a:solidFill>
                          <a:effectLst/>
                        </a:rPr>
                      </a:br>
                      <a:r>
                        <a:rPr lang="zh-TW" altLang="en-US" sz="1600" dirty="0">
                          <a:solidFill>
                            <a:srgbClr val="000000"/>
                          </a:solidFill>
                          <a:effectLst/>
                        </a:rPr>
                        <a:t>（多休息）</a:t>
                      </a:r>
                    </a:p>
                  </a:txBody>
                  <a:tcPr marL="53827" marR="51673" marT="25837" marB="25837" anchor="ctr">
                    <a:lnL w="9525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5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600" dirty="0">
                          <a:effectLst/>
                        </a:rPr>
                        <a:t>WBGT</a:t>
                      </a:r>
                      <a:r>
                        <a:rPr lang="zh-TW" altLang="en-US" sz="1600" dirty="0">
                          <a:effectLst/>
                        </a:rPr>
                        <a:t>高於 </a:t>
                      </a:r>
                      <a:r>
                        <a:rPr lang="en-US" altLang="zh-TW" sz="1600" dirty="0">
                          <a:effectLst/>
                        </a:rPr>
                        <a:t>25 ℃ </a:t>
                      </a:r>
                      <a:r>
                        <a:rPr lang="zh-TW" altLang="en-US" sz="1600" dirty="0">
                          <a:effectLst/>
                        </a:rPr>
                        <a:t>時，</a:t>
                      </a:r>
                      <a:br>
                        <a:rPr lang="zh-TW" altLang="en-US" sz="1600" dirty="0">
                          <a:effectLst/>
                        </a:rPr>
                      </a:br>
                      <a:r>
                        <a:rPr lang="zh-TW" altLang="en-US" sz="1600" dirty="0">
                          <a:effectLst/>
                        </a:rPr>
                        <a:t>熱傷害的危險性增高，應積極休息並補充水分以及鹽分。 進行劇烈運動時，應每隔</a:t>
                      </a:r>
                      <a:r>
                        <a:rPr lang="en-US" altLang="zh-TW" sz="1600" dirty="0">
                          <a:effectLst/>
                        </a:rPr>
                        <a:t>30</a:t>
                      </a:r>
                      <a:r>
                        <a:rPr lang="zh-TW" altLang="en-US" sz="1600" dirty="0">
                          <a:effectLst/>
                        </a:rPr>
                        <a:t>分鐘休息一次。</a:t>
                      </a:r>
                    </a:p>
                  </a:txBody>
                  <a:tcPr marL="53827" marR="53827" marT="26913" marB="26913" anchor="ctr">
                    <a:lnL w="9525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3322672"/>
                  </a:ext>
                </a:extLst>
              </a:tr>
              <a:tr h="67390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>
                          <a:effectLst/>
                        </a:rPr>
                        <a:t>24 - 28 ℃</a:t>
                      </a:r>
                    </a:p>
                  </a:txBody>
                  <a:tcPr marL="51673" marR="51673" marT="25837" marB="25837" anchor="ctr">
                    <a:lnL w="9525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>
                          <a:solidFill>
                            <a:srgbClr val="000000"/>
                          </a:solidFill>
                          <a:effectLst/>
                        </a:rPr>
                        <a:t>21 - 25 ℃</a:t>
                      </a:r>
                    </a:p>
                  </a:txBody>
                  <a:tcPr marL="51673" marR="51673" marT="25837" marB="25837" anchor="ctr">
                    <a:lnL w="9525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D2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600">
                          <a:solidFill>
                            <a:srgbClr val="000000"/>
                          </a:solidFill>
                          <a:effectLst/>
                        </a:rPr>
                        <a:t>注意</a:t>
                      </a:r>
                      <a:br>
                        <a:rPr lang="zh-TW" altLang="en-US" sz="1600">
                          <a:solidFill>
                            <a:srgbClr val="000000"/>
                          </a:solidFill>
                          <a:effectLst/>
                        </a:rPr>
                      </a:br>
                      <a:r>
                        <a:rPr lang="zh-TW" altLang="en-US" sz="1600">
                          <a:solidFill>
                            <a:srgbClr val="000000"/>
                          </a:solidFill>
                          <a:effectLst/>
                        </a:rPr>
                        <a:t>（積極補充水分）</a:t>
                      </a:r>
                    </a:p>
                  </a:txBody>
                  <a:tcPr marL="53827" marR="51673" marT="25837" marB="25837" anchor="ctr">
                    <a:lnL w="9525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D2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600" dirty="0">
                          <a:effectLst/>
                        </a:rPr>
                        <a:t>WBGT</a:t>
                      </a:r>
                      <a:r>
                        <a:rPr lang="zh-TW" altLang="en-US" sz="1600" dirty="0">
                          <a:effectLst/>
                        </a:rPr>
                        <a:t>高於 </a:t>
                      </a:r>
                      <a:r>
                        <a:rPr lang="en-US" altLang="zh-TW" sz="1600" dirty="0">
                          <a:effectLst/>
                        </a:rPr>
                        <a:t>21 ℃ </a:t>
                      </a:r>
                      <a:r>
                        <a:rPr lang="zh-TW" altLang="en-US" sz="1600" dirty="0">
                          <a:effectLst/>
                        </a:rPr>
                        <a:t>時，</a:t>
                      </a:r>
                      <a:br>
                        <a:rPr lang="zh-TW" altLang="en-US" sz="1600" dirty="0">
                          <a:effectLst/>
                        </a:rPr>
                      </a:br>
                      <a:r>
                        <a:rPr lang="zh-TW" altLang="en-US" sz="1600" dirty="0">
                          <a:effectLst/>
                        </a:rPr>
                        <a:t>有可能引發因熱傷害導致死亡的意外。 注意熱傷害徵兆的同時，在運動間隙應積極補充水分以及鹽分。</a:t>
                      </a:r>
                    </a:p>
                  </a:txBody>
                  <a:tcPr marL="53827" marR="53827" marT="26913" marB="26913" anchor="ctr">
                    <a:lnL w="9525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8913299"/>
                  </a:ext>
                </a:extLst>
              </a:tr>
              <a:tr h="82892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effectLst/>
                        </a:rPr>
                        <a:t>&lt; 24 ℃</a:t>
                      </a:r>
                    </a:p>
                  </a:txBody>
                  <a:tcPr marL="51673" marR="51673" marT="25837" marB="25837" anchor="ctr">
                    <a:lnL w="9525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>
                          <a:solidFill>
                            <a:srgbClr val="FFFFFF"/>
                          </a:solidFill>
                          <a:effectLst/>
                        </a:rPr>
                        <a:t>&lt; 21 ℃</a:t>
                      </a:r>
                    </a:p>
                  </a:txBody>
                  <a:tcPr marL="51673" marR="51673" marT="25837" marB="25837" anchor="ctr">
                    <a:lnL w="9525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18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600">
                          <a:solidFill>
                            <a:srgbClr val="FFFFFF"/>
                          </a:solidFill>
                          <a:effectLst/>
                        </a:rPr>
                        <a:t>基本安全</a:t>
                      </a:r>
                      <a:br>
                        <a:rPr lang="zh-TW" altLang="en-US" sz="1600">
                          <a:solidFill>
                            <a:srgbClr val="FFFFFF"/>
                          </a:solidFill>
                          <a:effectLst/>
                        </a:rPr>
                      </a:br>
                      <a:r>
                        <a:rPr lang="zh-TW" altLang="en-US" sz="1600">
                          <a:solidFill>
                            <a:srgbClr val="FFFFFF"/>
                          </a:solidFill>
                          <a:effectLst/>
                        </a:rPr>
                        <a:t>（適當補充水分）</a:t>
                      </a:r>
                    </a:p>
                  </a:txBody>
                  <a:tcPr marL="53827" marR="51673" marT="25837" marB="25837" anchor="ctr">
                    <a:lnL w="9525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18C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600" dirty="0">
                          <a:effectLst/>
                        </a:rPr>
                        <a:t>WBGT</a:t>
                      </a:r>
                      <a:r>
                        <a:rPr lang="zh-TW" altLang="en-US" sz="1600" dirty="0">
                          <a:effectLst/>
                        </a:rPr>
                        <a:t>未達 </a:t>
                      </a:r>
                      <a:r>
                        <a:rPr lang="en-US" altLang="zh-TW" sz="1600" dirty="0">
                          <a:effectLst/>
                        </a:rPr>
                        <a:t>21 ℃ </a:t>
                      </a:r>
                      <a:r>
                        <a:rPr lang="zh-TW" altLang="en-US" sz="1600" dirty="0">
                          <a:effectLst/>
                        </a:rPr>
                        <a:t>時，</a:t>
                      </a:r>
                      <a:br>
                        <a:rPr lang="zh-TW" altLang="en-US" sz="1600" dirty="0">
                          <a:effectLst/>
                        </a:rPr>
                      </a:br>
                      <a:r>
                        <a:rPr lang="zh-TW" altLang="en-US" sz="1600" dirty="0">
                          <a:effectLst/>
                        </a:rPr>
                        <a:t>一般情況下熱傷害的危險性較小，但需要適當補充水分以及鹽分。 在市民馬拉松等場合，於此條件下也有可能發生熱傷害，需要注意。</a:t>
                      </a:r>
                    </a:p>
                  </a:txBody>
                  <a:tcPr marL="53827" marR="53827" marT="26913" marB="26913" anchor="ctr">
                    <a:lnL w="9525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6B6B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772118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700295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E541A13-8A27-4EC6-AE88-8FC9B96515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The National Weather Service (NWS)</a:t>
            </a:r>
            <a:br>
              <a:rPr lang="en-US" altLang="zh-TW" b="1" dirty="0"/>
            </a:br>
            <a:r>
              <a:rPr lang="en-US" altLang="zh-TW" sz="2800" dirty="0"/>
              <a:t>Source: </a:t>
            </a:r>
            <a:r>
              <a:rPr lang="en-US" altLang="zh-TW" sz="2800" dirty="0">
                <a:hlinkClick r:id="rId2"/>
              </a:rPr>
              <a:t>www.srh.noaa.gov/tsa</a:t>
            </a:r>
            <a:endParaRPr lang="zh-TW" altLang="en-US" dirty="0"/>
          </a:p>
        </p:txBody>
      </p:sp>
      <p:graphicFrame>
        <p:nvGraphicFramePr>
          <p:cNvPr id="4" name="內容版面配置區 3">
            <a:extLst>
              <a:ext uri="{FF2B5EF4-FFF2-40B4-BE49-F238E27FC236}">
                <a16:creationId xmlns:a16="http://schemas.microsoft.com/office/drawing/2014/main" id="{FFF877C3-E264-46A4-8BC2-72FFACE9789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21342039"/>
              </p:ext>
            </p:extLst>
          </p:nvPr>
        </p:nvGraphicFramePr>
        <p:xfrm>
          <a:off x="153084" y="2055016"/>
          <a:ext cx="11885832" cy="4802984"/>
        </p:xfrm>
        <a:graphic>
          <a:graphicData uri="http://schemas.openxmlformats.org/drawingml/2006/table">
            <a:tbl>
              <a:tblPr/>
              <a:tblGrid>
                <a:gridCol w="1179732">
                  <a:extLst>
                    <a:ext uri="{9D8B030D-6E8A-4147-A177-3AD203B41FA5}">
                      <a16:colId xmlns:a16="http://schemas.microsoft.com/office/drawing/2014/main" val="1149295353"/>
                    </a:ext>
                  </a:extLst>
                </a:gridCol>
                <a:gridCol w="965200">
                  <a:extLst>
                    <a:ext uri="{9D8B030D-6E8A-4147-A177-3AD203B41FA5}">
                      <a16:colId xmlns:a16="http://schemas.microsoft.com/office/drawing/2014/main" val="3878337884"/>
                    </a:ext>
                  </a:extLst>
                </a:gridCol>
                <a:gridCol w="4800600">
                  <a:extLst>
                    <a:ext uri="{9D8B030D-6E8A-4147-A177-3AD203B41FA5}">
                      <a16:colId xmlns:a16="http://schemas.microsoft.com/office/drawing/2014/main" val="3892575262"/>
                    </a:ext>
                  </a:extLst>
                </a:gridCol>
                <a:gridCol w="4940300">
                  <a:extLst>
                    <a:ext uri="{9D8B030D-6E8A-4147-A177-3AD203B41FA5}">
                      <a16:colId xmlns:a16="http://schemas.microsoft.com/office/drawing/2014/main" val="3644925082"/>
                    </a:ext>
                  </a:extLst>
                </a:gridCol>
              </a:tblGrid>
              <a:tr h="271943"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US" sz="2000">
                          <a:effectLst/>
                        </a:rPr>
                        <a:t>Suggested Actions and Impact Prevention</a:t>
                      </a:r>
                    </a:p>
                  </a:txBody>
                  <a:tcPr marL="43340" marR="43340" marT="43340" marB="4334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DF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431248"/>
                  </a:ext>
                </a:extLst>
              </a:tr>
              <a:tr h="276978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>
                          <a:effectLst/>
                        </a:rPr>
                        <a:t>Flag Color</a:t>
                      </a:r>
                    </a:p>
                  </a:txBody>
                  <a:tcPr marL="43340" marR="43340" marT="43340" marB="4334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>
                          <a:effectLst/>
                        </a:rPr>
                        <a:t>°F</a:t>
                      </a:r>
                    </a:p>
                  </a:txBody>
                  <a:tcPr marL="43340" marR="43340" marT="43340" marB="4334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>
                          <a:effectLst/>
                        </a:rPr>
                        <a:t>Affects</a:t>
                      </a:r>
                    </a:p>
                  </a:txBody>
                  <a:tcPr marL="43340" marR="43340" marT="43340" marB="4334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>
                          <a:effectLst/>
                        </a:rPr>
                        <a:t>Precautionary Actions</a:t>
                      </a:r>
                    </a:p>
                  </a:txBody>
                  <a:tcPr marL="43340" marR="43340" marT="43340" marB="4334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7653514"/>
                  </a:ext>
                </a:extLst>
              </a:tr>
              <a:tr h="271943">
                <a:tc>
                  <a:txBody>
                    <a:bodyPr/>
                    <a:lstStyle/>
                    <a:p>
                      <a:pPr fontAlgn="t"/>
                      <a:r>
                        <a:rPr lang="en-US" sz="2000">
                          <a:effectLst/>
                        </a:rPr>
                        <a:t> White</a:t>
                      </a:r>
                    </a:p>
                  </a:txBody>
                  <a:tcPr marL="43340" marR="43340" marT="43340" marB="4334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zh-TW" sz="2000">
                          <a:effectLst/>
                        </a:rPr>
                        <a:t>&lt; 80</a:t>
                      </a:r>
                    </a:p>
                  </a:txBody>
                  <a:tcPr marL="43340" marR="43340" marT="43340" marB="4334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zh-TW" altLang="en-US" sz="2000" dirty="0">
                          <a:effectLst/>
                        </a:rPr>
                        <a:t> </a:t>
                      </a:r>
                    </a:p>
                  </a:txBody>
                  <a:tcPr marL="43340" marR="43340" marT="43340" marB="4334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zh-TW" altLang="en-US" sz="2000">
                          <a:effectLst/>
                        </a:rPr>
                        <a:t> </a:t>
                      </a:r>
                    </a:p>
                  </a:txBody>
                  <a:tcPr marL="43340" marR="43340" marT="43340" marB="4334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3225651"/>
                  </a:ext>
                </a:extLst>
              </a:tr>
              <a:tr h="907136">
                <a:tc>
                  <a:txBody>
                    <a:bodyPr/>
                    <a:lstStyle/>
                    <a:p>
                      <a:pPr fontAlgn="t"/>
                      <a:r>
                        <a:rPr lang="en-US" sz="2000">
                          <a:effectLst/>
                        </a:rPr>
                        <a:t> Green</a:t>
                      </a:r>
                    </a:p>
                  </a:txBody>
                  <a:tcPr marL="43340" marR="43340" marT="43340" marB="4334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zh-TW" sz="2000">
                          <a:effectLst/>
                        </a:rPr>
                        <a:t>80 - 85</a:t>
                      </a:r>
                    </a:p>
                  </a:txBody>
                  <a:tcPr marL="43340" marR="43340" marT="43340" marB="4334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000" dirty="0">
                          <a:effectLst/>
                        </a:rPr>
                        <a:t>Working or exercising in direct sunlight will stress your body after 45 minutes.</a:t>
                      </a:r>
                    </a:p>
                  </a:txBody>
                  <a:tcPr marL="43340" marR="43340" marT="43340" marB="4334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000">
                          <a:effectLst/>
                        </a:rPr>
                        <a:t>Take at least 15 minutes of breaks each hour if working or exercising in direct sunlight.</a:t>
                      </a:r>
                    </a:p>
                  </a:txBody>
                  <a:tcPr marL="43340" marR="43340" marT="43340" marB="4334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6825051"/>
                  </a:ext>
                </a:extLst>
              </a:tr>
              <a:tr h="907136">
                <a:tc>
                  <a:txBody>
                    <a:bodyPr/>
                    <a:lstStyle/>
                    <a:p>
                      <a:pPr fontAlgn="t"/>
                      <a:r>
                        <a:rPr lang="en-US" sz="2000">
                          <a:effectLst/>
                        </a:rPr>
                        <a:t> Yellow</a:t>
                      </a:r>
                    </a:p>
                  </a:txBody>
                  <a:tcPr marL="43340" marR="43340" marT="43340" marB="4334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zh-TW" sz="2000">
                          <a:effectLst/>
                        </a:rPr>
                        <a:t>85 - 87</a:t>
                      </a:r>
                    </a:p>
                  </a:txBody>
                  <a:tcPr marL="43340" marR="43340" marT="43340" marB="4334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000">
                          <a:effectLst/>
                        </a:rPr>
                        <a:t>Working or exercising in direct sunlight will stress your body after 30 minutes.</a:t>
                      </a:r>
                    </a:p>
                  </a:txBody>
                  <a:tcPr marL="43340" marR="43340" marT="43340" marB="4334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000" dirty="0">
                          <a:effectLst/>
                        </a:rPr>
                        <a:t>Take at least 30 minutes of breaks each hour if working or exercising in direct sunlight.</a:t>
                      </a:r>
                    </a:p>
                  </a:txBody>
                  <a:tcPr marL="43340" marR="43340" marT="43340" marB="4334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0016250"/>
                  </a:ext>
                </a:extLst>
              </a:tr>
              <a:tr h="907136">
                <a:tc>
                  <a:txBody>
                    <a:bodyPr/>
                    <a:lstStyle/>
                    <a:p>
                      <a:pPr fontAlgn="t"/>
                      <a:r>
                        <a:rPr lang="en-US" sz="2000">
                          <a:effectLst/>
                        </a:rPr>
                        <a:t> Red</a:t>
                      </a:r>
                    </a:p>
                  </a:txBody>
                  <a:tcPr marL="43340" marR="43340" marT="43340" marB="4334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zh-TW" sz="2000">
                          <a:effectLst/>
                        </a:rPr>
                        <a:t>88 - 90</a:t>
                      </a:r>
                    </a:p>
                  </a:txBody>
                  <a:tcPr marL="43340" marR="43340" marT="43340" marB="4334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000">
                          <a:effectLst/>
                        </a:rPr>
                        <a:t>Working or exercising in direct sunlight will stress your body after 20 minutes.</a:t>
                      </a:r>
                    </a:p>
                  </a:txBody>
                  <a:tcPr marL="43340" marR="43340" marT="43340" marB="4334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000">
                          <a:effectLst/>
                        </a:rPr>
                        <a:t>Take at least 40 minutes of breaks each hour if working or exercising in direct sunlight.</a:t>
                      </a:r>
                    </a:p>
                  </a:txBody>
                  <a:tcPr marL="43340" marR="43340" marT="43340" marB="4334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4564082"/>
                  </a:ext>
                </a:extLst>
              </a:tr>
              <a:tr h="907136">
                <a:tc>
                  <a:txBody>
                    <a:bodyPr/>
                    <a:lstStyle/>
                    <a:p>
                      <a:pPr fontAlgn="t"/>
                      <a:r>
                        <a:rPr lang="en-US" sz="2000">
                          <a:effectLst/>
                        </a:rPr>
                        <a:t> Black</a:t>
                      </a:r>
                    </a:p>
                  </a:txBody>
                  <a:tcPr marL="43340" marR="43340" marT="43340" marB="4334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zh-TW" sz="2000">
                          <a:effectLst/>
                        </a:rPr>
                        <a:t>&gt; 90</a:t>
                      </a:r>
                    </a:p>
                  </a:txBody>
                  <a:tcPr marL="43340" marR="43340" marT="43340" marB="4334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000">
                          <a:effectLst/>
                        </a:rPr>
                        <a:t>Working or exercising in direct sunlight will stress your body after 15 minutes.</a:t>
                      </a:r>
                    </a:p>
                  </a:txBody>
                  <a:tcPr marL="43340" marR="43340" marT="43340" marB="4334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000" dirty="0">
                          <a:effectLst/>
                        </a:rPr>
                        <a:t>Take at least 45 minutes of breaks each hour if working or exercising in direct sunlight.</a:t>
                      </a:r>
                    </a:p>
                  </a:txBody>
                  <a:tcPr marL="43340" marR="43340" marT="43340" marB="4334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81481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892154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6614627-A3A0-481D-82EA-AA992D550D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altLang="zh-TW" b="1" dirty="0"/>
              <a:t>Military heat flag conditions</a:t>
            </a:r>
          </a:p>
        </p:txBody>
      </p:sp>
      <p:graphicFrame>
        <p:nvGraphicFramePr>
          <p:cNvPr id="4" name="內容版面配置區 3">
            <a:extLst>
              <a:ext uri="{FF2B5EF4-FFF2-40B4-BE49-F238E27FC236}">
                <a16:creationId xmlns:a16="http://schemas.microsoft.com/office/drawing/2014/main" id="{EA168C57-C188-4D56-B17A-ED84306FC91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12589772"/>
              </p:ext>
            </p:extLst>
          </p:nvPr>
        </p:nvGraphicFramePr>
        <p:xfrm>
          <a:off x="6438121" y="1325563"/>
          <a:ext cx="5434044" cy="2194560"/>
        </p:xfrm>
        <a:graphic>
          <a:graphicData uri="http://schemas.openxmlformats.org/drawingml/2006/table">
            <a:tbl>
              <a:tblPr/>
              <a:tblGrid>
                <a:gridCol w="1811348">
                  <a:extLst>
                    <a:ext uri="{9D8B030D-6E8A-4147-A177-3AD203B41FA5}">
                      <a16:colId xmlns:a16="http://schemas.microsoft.com/office/drawing/2014/main" val="2260427304"/>
                    </a:ext>
                  </a:extLst>
                </a:gridCol>
                <a:gridCol w="1811348">
                  <a:extLst>
                    <a:ext uri="{9D8B030D-6E8A-4147-A177-3AD203B41FA5}">
                      <a16:colId xmlns:a16="http://schemas.microsoft.com/office/drawing/2014/main" val="889865322"/>
                    </a:ext>
                  </a:extLst>
                </a:gridCol>
                <a:gridCol w="1811348">
                  <a:extLst>
                    <a:ext uri="{9D8B030D-6E8A-4147-A177-3AD203B41FA5}">
                      <a16:colId xmlns:a16="http://schemas.microsoft.com/office/drawing/2014/main" val="34792854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WBGT（°F）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WBGT（°C）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effectLst/>
                        </a:rPr>
                        <a:t>旗色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195790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zh-TW" altLang="en-US" dirty="0">
                          <a:effectLst/>
                        </a:rPr>
                        <a:t>≤</a:t>
                      </a:r>
                      <a:r>
                        <a:rPr lang="en-US" altLang="zh-TW" dirty="0">
                          <a:effectLst/>
                        </a:rPr>
                        <a:t>78–81.9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effectLst/>
                        </a:rPr>
                        <a:t>≤</a:t>
                      </a:r>
                      <a:r>
                        <a:rPr lang="en-US" altLang="zh-TW" dirty="0">
                          <a:effectLst/>
                        </a:rPr>
                        <a:t>25.6–27.7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solidFill>
                            <a:srgbClr val="000000"/>
                          </a:solidFill>
                          <a:effectLst/>
                        </a:rPr>
                        <a:t>白色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481672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zh-TW">
                          <a:effectLst/>
                        </a:rPr>
                        <a:t>82–84.9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effectLst/>
                        </a:rPr>
                        <a:t>27.8–29.4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solidFill>
                            <a:srgbClr val="000000"/>
                          </a:solidFill>
                          <a:effectLst/>
                        </a:rPr>
                        <a:t>綠色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2CD3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010694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zh-TW" dirty="0">
                          <a:effectLst/>
                        </a:rPr>
                        <a:t>85–87.9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effectLst/>
                        </a:rPr>
                        <a:t>29.5–31.0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>
                          <a:solidFill>
                            <a:srgbClr val="000000"/>
                          </a:solidFill>
                          <a:effectLst/>
                        </a:rPr>
                        <a:t>黃色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721855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zh-TW">
                          <a:effectLst/>
                        </a:rPr>
                        <a:t>88–89.9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effectLst/>
                        </a:rPr>
                        <a:t>31.1–32.1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>
                          <a:solidFill>
                            <a:srgbClr val="FFFFFF"/>
                          </a:solidFill>
                          <a:effectLst/>
                        </a:rPr>
                        <a:t>紅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132016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zh-TW" altLang="en-US" dirty="0">
                          <a:effectLst/>
                        </a:rPr>
                        <a:t>≥</a:t>
                      </a:r>
                      <a:r>
                        <a:rPr lang="en-US" altLang="zh-TW" dirty="0">
                          <a:effectLst/>
                        </a:rPr>
                        <a:t>90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effectLst/>
                        </a:rPr>
                        <a:t>≥</a:t>
                      </a:r>
                      <a:r>
                        <a:rPr lang="en-US" altLang="zh-TW" dirty="0">
                          <a:effectLst/>
                        </a:rPr>
                        <a:t>32.2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solidFill>
                            <a:srgbClr val="FFFFFF"/>
                          </a:solidFill>
                          <a:effectLst/>
                        </a:rPr>
                        <a:t>黑色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7785227"/>
                  </a:ext>
                </a:extLst>
              </a:tr>
            </a:tbl>
          </a:graphicData>
        </a:graphic>
      </p:graphicFrame>
      <p:pic>
        <p:nvPicPr>
          <p:cNvPr id="5" name="圖片 4">
            <a:extLst>
              <a:ext uri="{FF2B5EF4-FFF2-40B4-BE49-F238E27FC236}">
                <a16:creationId xmlns:a16="http://schemas.microsoft.com/office/drawing/2014/main" id="{F47BB6D3-9E15-4EA3-9D8A-FFE9F3A963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5365"/>
          <a:stretch/>
        </p:blipFill>
        <p:spPr>
          <a:xfrm>
            <a:off x="319835" y="1325563"/>
            <a:ext cx="2880000" cy="324877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6EE83567-572C-4D32-9E50-F3ADCFB8E7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3664" b="40272"/>
          <a:stretch/>
        </p:blipFill>
        <p:spPr>
          <a:xfrm>
            <a:off x="3377929" y="4053707"/>
            <a:ext cx="2880000" cy="2118418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CB3F25DD-D04A-4320-96E9-068B698AAB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635" b="56335"/>
          <a:stretch/>
        </p:blipFill>
        <p:spPr>
          <a:xfrm>
            <a:off x="3378978" y="1325563"/>
            <a:ext cx="2880000" cy="2509561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E51DAA5A-56BD-41D4-9640-DBBF49535E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9728" b="20943"/>
          <a:stretch/>
        </p:blipFill>
        <p:spPr>
          <a:xfrm>
            <a:off x="6346976" y="4053707"/>
            <a:ext cx="2880000" cy="2549017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F541F633-32B9-4890-8502-4CB0A940D6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0671"/>
          <a:stretch/>
        </p:blipFill>
        <p:spPr>
          <a:xfrm>
            <a:off x="9316024" y="4053708"/>
            <a:ext cx="2880000" cy="2549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7221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1942</TotalTime>
  <Words>2168</Words>
  <Application>Microsoft Office PowerPoint</Application>
  <PresentationFormat>寬螢幕</PresentationFormat>
  <Paragraphs>294</Paragraphs>
  <Slides>38</Slides>
  <Notes>6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38</vt:i4>
      </vt:variant>
    </vt:vector>
  </HeadingPairs>
  <TitlesOfParts>
    <vt:vector size="45" baseType="lpstr">
      <vt:lpstr>微軟正黑體</vt:lpstr>
      <vt:lpstr>新細明體</vt:lpstr>
      <vt:lpstr>Arial</vt:lpstr>
      <vt:lpstr>Calibri</vt:lpstr>
      <vt:lpstr>Calibri Light</vt:lpstr>
      <vt:lpstr>Cambria Math</vt:lpstr>
      <vt:lpstr>Office 佈景主題</vt:lpstr>
      <vt:lpstr>WBGT</vt:lpstr>
      <vt:lpstr>Outlines</vt:lpstr>
      <vt:lpstr>各國WBGT標準簡介</vt:lpstr>
      <vt:lpstr>American Conference of Governmental Industrial Hygienists (ACGIH)</vt:lpstr>
      <vt:lpstr>台灣-高溫作業勞工作息時間標準</vt:lpstr>
      <vt:lpstr>ISO 7243</vt:lpstr>
      <vt:lpstr>日本環境省-引用日本體育協會「運動活動中的熱傷害預防指南」 ( 2019 )</vt:lpstr>
      <vt:lpstr>The National Weather Service (NWS) Source: www.srh.noaa.gov/tsa</vt:lpstr>
      <vt:lpstr>Military heat flag conditions</vt:lpstr>
      <vt:lpstr>PowerPoint 簡報</vt:lpstr>
      <vt:lpstr>PowerPoint 簡報</vt:lpstr>
      <vt:lpstr>測站分組</vt:lpstr>
      <vt:lpstr>資料長度-1998-2018年-全測站</vt:lpstr>
      <vt:lpstr>資料長度-1998-2018年-A組測站</vt:lpstr>
      <vt:lpstr>資料長度-1998-2018年-B1組測站</vt:lpstr>
      <vt:lpstr>資料長度-1998-2018年-B2組測站</vt:lpstr>
      <vt:lpstr>資料長度-1998-2018年-C組測站</vt:lpstr>
      <vt:lpstr>資料長度-1998-2018年-D組測站</vt:lpstr>
      <vt:lpstr>各測站綠旗以上時數占總觀測時數百分比</vt:lpstr>
      <vt:lpstr>全年 各類測站 WBGT各旗色時數百分比/單一測站單一月份各旗色總觀測時數</vt:lpstr>
      <vt:lpstr>全年 各類測站 WBGT各旗色時數百分比/單一測站單一月份各旗色總觀測時數</vt:lpstr>
      <vt:lpstr>全年 各類測站 WBGT各旗色時數百分比/單一測站單一月份各旗色總觀測時數</vt:lpstr>
      <vt:lpstr>全年 各類測站 WBGT各旗色時數百分比/單一測站單一月份各旗色總觀測時數</vt:lpstr>
      <vt:lpstr>單日 各類測站 WBGT旗色時數百分比/單一測站單一小時各旗色總觀測時數</vt:lpstr>
      <vt:lpstr>單日 各類測站 WBGT旗色時數百分比/單一測站單一小時各旗色總觀測時數</vt:lpstr>
      <vt:lpstr>單日 各類測站 WBGT旗色時數百分比/單一測站單一小時各旗色總觀測時數</vt:lpstr>
      <vt:lpstr>單日 各類測站 WBGT旗色時數百分比/單一測站單一小時各旗色總觀測時數</vt:lpstr>
      <vt:lpstr>各測站 5月 11&amp;12pm WBGT平均 旗色地圖 </vt:lpstr>
      <vt:lpstr>各測站 5月 13&amp;14pm WBGT平均 旗色地圖 </vt:lpstr>
      <vt:lpstr>各測站 6月 11&amp;12pm WBGT平均 旗色地圖 </vt:lpstr>
      <vt:lpstr>各測站 6月 13&amp;14pm WBGT平均 旗色地圖 </vt:lpstr>
      <vt:lpstr>各測站 7月 11&amp;12pm WBGT平均 旗色地圖 </vt:lpstr>
      <vt:lpstr>各測站 7月 13&amp;14pm WBGT平均 旗色地圖 </vt:lpstr>
      <vt:lpstr>各測站 8月 11&amp;12pm WBGT平均 旗色地圖 </vt:lpstr>
      <vt:lpstr>各測站 8月 13&amp;14pm WBGT平均 旗色地圖 </vt:lpstr>
      <vt:lpstr>各測站 9月 11&amp;12pm WBGT平均 旗色地圖 </vt:lpstr>
      <vt:lpstr>各測站 9月 13&amp;14pm WBGT平均 旗色地圖 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梁嫚芳</dc:creator>
  <cp:lastModifiedBy>梁嫚芳</cp:lastModifiedBy>
  <cp:revision>26</cp:revision>
  <dcterms:created xsi:type="dcterms:W3CDTF">2020-07-20T04:13:42Z</dcterms:created>
  <dcterms:modified xsi:type="dcterms:W3CDTF">2020-08-05T04:09:24Z</dcterms:modified>
</cp:coreProperties>
</file>